
<file path=[Content_Types].xml><?xml version="1.0" encoding="utf-8"?>
<Types xmlns="http://schemas.openxmlformats.org/package/2006/content-types">
  <Default Extension="jpeg" ContentType="image/jpeg"/>
  <Default Extension="JPG" ContentType="image/.jpg"/>
  <Default Extension="wdp" ContentType="image/vnd.ms-photo"/>
  <Default Extension="emf" ContentType="image/x-emf"/>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80" r:id="rId6"/>
    <p:sldId id="285" r:id="rId8"/>
    <p:sldId id="286" r:id="rId9"/>
    <p:sldId id="287" r:id="rId10"/>
    <p:sldId id="282" r:id="rId11"/>
    <p:sldId id="273" r:id="rId12"/>
    <p:sldId id="259" r:id="rId13"/>
    <p:sldId id="274" r:id="rId14"/>
    <p:sldId id="264" r:id="rId15"/>
    <p:sldId id="276" r:id="rId16"/>
    <p:sldId id="268" r:id="rId17"/>
    <p:sldId id="263" r:id="rId18"/>
    <p:sldId id="279" r:id="rId19"/>
    <p:sldId id="260" r:id="rId20"/>
    <p:sldId id="269" r:id="rId21"/>
    <p:sldId id="267" r:id="rId22"/>
    <p:sldId id="270" r:id="rId23"/>
    <p:sldId id="272" r:id="rId24"/>
    <p:sldId id="278" r:id="rId25"/>
    <p:sldId id="281" r:id="rId26"/>
    <p:sldId id="261" r:id="rId27"/>
    <p:sldId id="275" r:id="rId28"/>
    <p:sldId id="283" r:id="rId29"/>
    <p:sldId id="284" r:id="rId30"/>
    <p:sldId id="277" r:id="rId31"/>
    <p:sldId id="266" r:id="rId32"/>
    <p:sldId id="28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8CB7"/>
    <a:srgbClr val="A0CCED"/>
    <a:srgbClr val="486D80"/>
    <a:srgbClr val="7B7776"/>
    <a:srgbClr val="A9762A"/>
    <a:srgbClr val="BF94B6"/>
    <a:srgbClr val="6664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09" autoAdjust="0"/>
    <p:restoredTop sz="94660"/>
  </p:normalViewPr>
  <p:slideViewPr>
    <p:cSldViewPr snapToGrid="0">
      <p:cViewPr varScale="1">
        <p:scale>
          <a:sx n="113" d="100"/>
          <a:sy n="113" d="100"/>
        </p:scale>
        <p:origin x="618" y="102"/>
      </p:cViewPr>
      <p:guideLst/>
    </p:cSldViewPr>
  </p:slideViewPr>
  <p:notesTextViewPr>
    <p:cViewPr>
      <p:scale>
        <a:sx n="1" d="1"/>
        <a:sy n="1" d="1"/>
      </p:scale>
      <p:origin x="0" y="0"/>
    </p:cViewPr>
  </p:notesTextViewPr>
  <p:sorterViewPr>
    <p:cViewPr>
      <p:scale>
        <a:sx n="62" d="100"/>
        <a:sy n="6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A1F47-E169-433B-BFD6-BEAF68D4F6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7A48FE-B411-4160-A5AF-6046DC5F2D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6093E3-A8F4-4018-93F2-9C567A4B66F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138E6-E906-4F92-996E-008D3C1AE50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787946-F38A-442D-8B4B-7C33473CC73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AFBD33-0E80-4B03-BDEC-5ABB56D8691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34351" y="209851"/>
            <a:ext cx="10515600" cy="566528"/>
          </a:xfrm>
        </p:spPr>
        <p:txBody>
          <a:bodyPr>
            <a:normAutofit/>
          </a:bodyPr>
          <a:lstStyle>
            <a:lvl1pPr>
              <a:defRPr sz="3200" b="1">
                <a:solidFill>
                  <a:srgbClr val="668CB7"/>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6" name="矩形 5"/>
          <p:cNvSpPr/>
          <p:nvPr userDrawn="1"/>
        </p:nvSpPr>
        <p:spPr>
          <a:xfrm>
            <a:off x="0" y="776379"/>
            <a:ext cx="12192000" cy="608162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6" Type="http://schemas.openxmlformats.org/officeDocument/2006/relationships/notesSlide" Target="../notesSlides/notesSlide15.xml"/><Relationship Id="rId25" Type="http://schemas.openxmlformats.org/officeDocument/2006/relationships/slideLayout" Target="../slideLayouts/slideLayout1.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png"/><Relationship Id="rId7" Type="http://schemas.openxmlformats.org/officeDocument/2006/relationships/image" Target="../media/image16.jpeg"/><Relationship Id="rId6" Type="http://schemas.openxmlformats.org/officeDocument/2006/relationships/image" Target="../media/image15.png"/><Relationship Id="rId5" Type="http://schemas.microsoft.com/office/2007/relationships/hdphoto" Target="../media/image14.wdp"/><Relationship Id="rId4" Type="http://schemas.openxmlformats.org/officeDocument/2006/relationships/image" Target="../media/image13.jpeg"/><Relationship Id="rId3" Type="http://schemas.openxmlformats.org/officeDocument/2006/relationships/image" Target="../media/image12.emf"/><Relationship Id="rId2" Type="http://schemas.microsoft.com/office/2007/relationships/hdphoto" Target="../media/image11.wdp"/><Relationship Id="rId1"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V="1">
            <a:off x="1622084" y="3568550"/>
            <a:ext cx="8481060" cy="44450"/>
          </a:xfrm>
          <a:prstGeom prst="line">
            <a:avLst/>
          </a:prstGeom>
          <a:ln>
            <a:solidFill>
              <a:srgbClr val="668CB7"/>
            </a:solidFill>
          </a:ln>
        </p:spPr>
        <p:style>
          <a:lnRef idx="1">
            <a:schemeClr val="accent1"/>
          </a:lnRef>
          <a:fillRef idx="0">
            <a:schemeClr val="accent1"/>
          </a:fillRef>
          <a:effectRef idx="0">
            <a:schemeClr val="accent1"/>
          </a:effectRef>
          <a:fontRef idx="minor">
            <a:schemeClr val="tx1"/>
          </a:fontRef>
        </p:style>
      </p:cxnSp>
      <p:pic>
        <p:nvPicPr>
          <p:cNvPr id="6" name="Blazo - Best Moments (feat. Kondor)">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297917" y="-2015358"/>
            <a:ext cx="609600" cy="609600"/>
          </a:xfrm>
          <a:prstGeom prst="rect">
            <a:avLst/>
          </a:prstGeom>
        </p:spPr>
      </p:pic>
      <p:sp>
        <p:nvSpPr>
          <p:cNvPr id="10" name="文本框 9"/>
          <p:cNvSpPr txBox="1"/>
          <p:nvPr/>
        </p:nvSpPr>
        <p:spPr>
          <a:xfrm>
            <a:off x="1789430" y="2688285"/>
            <a:ext cx="8128000" cy="829945"/>
          </a:xfrm>
          <a:prstGeom prst="rect">
            <a:avLst/>
          </a:prstGeom>
        </p:spPr>
        <p:txBody>
          <a:bodyPr>
            <a:spAutoFit/>
            <a:extLst>
              <a:ext uri="{4A0BC546-FE56-4ADE-93B0-CB8AF2F6F144}">
                <wpsdc:textFrameExt xmlns:wpsdc="http://www.wps.cn/officeDocument/2022/drawingmlCustomData" type="title"/>
              </a:ext>
            </a:extLst>
          </a:bodyPr>
          <a:p>
            <a:pPr algn="l"/>
            <a:r>
              <a:rPr lang="zh-CN" altLang="en-US" sz="4800" b="1" spc="400">
                <a:solidFill>
                  <a:schemeClr val="tx2"/>
                </a:solidFill>
                <a:latin typeface="Arial" panose="020B0604020202020204" pitchFamily="34" charset="0"/>
                <a:ea typeface="微软雅黑" panose="020B0503020204020204" pitchFamily="34" charset="-122"/>
              </a:rPr>
              <a:t>请输入标题</a:t>
            </a:r>
            <a:endParaRPr lang="zh-CN" altLang="en-US" sz="4800" b="1" spc="400">
              <a:solidFill>
                <a:schemeClr val="tx2"/>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11"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23457" y="1539266"/>
            <a:ext cx="1471589" cy="1355092"/>
            <a:chOff x="1455857" y="2155535"/>
            <a:chExt cx="798864" cy="735623"/>
          </a:xfrm>
        </p:grpSpPr>
        <p:sp>
          <p:nvSpPr>
            <p:cNvPr id="3" name="矩形 2"/>
            <p:cNvSpPr/>
            <p:nvPr/>
          </p:nvSpPr>
          <p:spPr>
            <a:xfrm>
              <a:off x="1644486" y="2280923"/>
              <a:ext cx="610235" cy="610235"/>
            </a:xfrm>
            <a:prstGeom prst="rect">
              <a:avLst/>
            </a:prstGeom>
            <a:noFill/>
            <a:ln w="22225">
              <a:solidFill>
                <a:srgbClr val="668CB7">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16216" y="2180593"/>
              <a:ext cx="581660" cy="553720"/>
            </a:xfrm>
            <a:prstGeom prst="rect">
              <a:avLst/>
            </a:prstGeom>
            <a:solidFill>
              <a:srgbClr val="668CB7"/>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55857" y="2155535"/>
              <a:ext cx="685800" cy="555434"/>
            </a:xfrm>
            <a:prstGeom prst="rect">
              <a:avLst/>
            </a:prstGeom>
            <a:noFill/>
          </p:spPr>
          <p:txBody>
            <a:bodyPr wrap="square" lIns="68580" tIns="34290" rIns="68580" bIns="34290" rtlCol="0">
              <a:spAutoFit/>
            </a:bodyPr>
            <a:lstStyle/>
            <a:p>
              <a:pPr algn="ctr">
                <a:lnSpc>
                  <a:spcPct val="130000"/>
                </a:lnSpc>
              </a:pPr>
              <a:r>
                <a:rPr lang="en-US" altLang="zh-CN" sz="5400" dirty="0" smtClean="0">
                  <a:solidFill>
                    <a:schemeClr val="bg1"/>
                  </a:solidFill>
                  <a:latin typeface="Impact" panose="020B0806030902050204" pitchFamily="34" charset="0"/>
                  <a:ea typeface="华文中宋" panose="02010600040101010101" charset="-122"/>
                </a:rPr>
                <a:t>02</a:t>
              </a:r>
              <a:endParaRPr lang="en-US" altLang="zh-CN" sz="5400" dirty="0">
                <a:solidFill>
                  <a:schemeClr val="bg1"/>
                </a:solidFill>
                <a:latin typeface="Impact" panose="020B0806030902050204" pitchFamily="34" charset="0"/>
                <a:ea typeface="华文中宋" panose="02010600040101010101" charset="-122"/>
              </a:endParaRPr>
            </a:p>
          </p:txBody>
        </p:sp>
      </p:grpSp>
      <p:sp>
        <p:nvSpPr>
          <p:cNvPr id="6" name="TextBox 8"/>
          <p:cNvSpPr txBox="1"/>
          <p:nvPr/>
        </p:nvSpPr>
        <p:spPr>
          <a:xfrm>
            <a:off x="3179240" y="3149921"/>
            <a:ext cx="5546746" cy="861770"/>
          </a:xfrm>
          <a:prstGeom prst="rect">
            <a:avLst/>
          </a:prstGeom>
          <a:noFill/>
        </p:spPr>
        <p:txBody>
          <a:bodyPr wrap="square" lIns="121917" tIns="60958" rIns="121917" bIns="60958" rtlCol="0">
            <a:spAutoFit/>
          </a:bodyPr>
          <a:lstStyle/>
          <a:p>
            <a:pPr algn="ctr"/>
            <a:r>
              <a:rPr lang="zh-CN" altLang="en-US" sz="4800" dirty="0">
                <a:solidFill>
                  <a:srgbClr val="668CB7"/>
                </a:solidFill>
                <a:latin typeface="方正尚酷简体" panose="03000509000000000000" pitchFamily="65" charset="-122"/>
                <a:ea typeface="方正尚酷简体" panose="03000509000000000000" pitchFamily="65" charset="-122"/>
              </a:rPr>
              <a:t>添加章节标题内容</a:t>
            </a:r>
            <a:endParaRPr lang="zh-CN" altLang="en-US" sz="4800" dirty="0">
              <a:solidFill>
                <a:srgbClr val="668CB7"/>
              </a:solidFill>
              <a:latin typeface="方正尚酷简体" panose="03000509000000000000" pitchFamily="65" charset="-122"/>
              <a:ea typeface="方正尚酷简体" panose="03000509000000000000" pitchFamily="65" charset="-122"/>
            </a:endParaRPr>
          </a:p>
        </p:txBody>
      </p:sp>
      <p:cxnSp>
        <p:nvCxnSpPr>
          <p:cNvPr id="7" name="直接连接符 6"/>
          <p:cNvCxnSpPr/>
          <p:nvPr/>
        </p:nvCxnSpPr>
        <p:spPr>
          <a:xfrm>
            <a:off x="3551087" y="4060280"/>
            <a:ext cx="4803052"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5507" y="4157460"/>
            <a:ext cx="3954215" cy="963337"/>
          </a:xfrm>
          <a:prstGeom prst="rect">
            <a:avLst/>
          </a:prstGeom>
          <a:noFill/>
        </p:spPr>
        <p:txBody>
          <a:bodyPr wrap="square" lIns="121917" tIns="60958" rIns="121917" bIns="60958">
            <a:spAutoFit/>
          </a:bodyPr>
          <a:lstStyle/>
          <a:p>
            <a:pPr algn="ctr" fontAlgn="base">
              <a:lnSpc>
                <a:spcPct val="130000"/>
              </a:lnSpc>
              <a:spcBef>
                <a:spcPct val="0"/>
              </a:spcBef>
              <a:spcAft>
                <a:spcPct val="0"/>
              </a:spcAft>
              <a:defRPr/>
            </a:pPr>
            <a:r>
              <a:rPr lang="zh-CN" altLang="en-US" sz="1400" dirty="0">
                <a:solidFill>
                  <a:schemeClr val="tx1">
                    <a:lumMod val="75000"/>
                    <a:lumOff val="25000"/>
                  </a:schemeClr>
                </a:solidFill>
                <a:latin typeface="等线" panose="02010600030101010101" charset="-122"/>
              </a:rPr>
              <a:t>点击此处添加文本内容，如关键词、部分简单介绍等。点击此处添加文本内容，如关键词、部分简单介绍等。</a:t>
            </a:r>
            <a:endParaRPr lang="en-US" altLang="zh-CN" sz="1400" dirty="0">
              <a:solidFill>
                <a:schemeClr val="tx1">
                  <a:lumMod val="75000"/>
                  <a:lumOff val="25000"/>
                </a:schemeClr>
              </a:solidFill>
              <a:latin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par>
                          <p:cTn id="13" fill="hold">
                            <p:stCondLst>
                              <p:cond delay="135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85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020896" y="1680634"/>
            <a:ext cx="10124815" cy="4148667"/>
            <a:chOff x="765175" y="1260475"/>
            <a:chExt cx="7594600" cy="3111500"/>
          </a:xfrm>
        </p:grpSpPr>
        <p:sp>
          <p:nvSpPr>
            <p:cNvPr id="32" name="任意多边形 61"/>
            <p:cNvSpPr>
              <a:spLocks noChangeArrowheads="1"/>
            </p:cNvSpPr>
            <p:nvPr/>
          </p:nvSpPr>
          <p:spPr bwMode="auto">
            <a:xfrm>
              <a:off x="7077075" y="3429000"/>
              <a:ext cx="1282700" cy="942975"/>
            </a:xfrm>
            <a:custGeom>
              <a:avLst/>
              <a:gdLst>
                <a:gd name="T0" fmla="*/ 207463 w 2255291"/>
                <a:gd name="T1" fmla="*/ 172940 h 1944216"/>
                <a:gd name="T2" fmla="*/ 161866 w 2255291"/>
                <a:gd name="T3" fmla="*/ 221692 h 1944216"/>
                <a:gd name="T4" fmla="*/ 253059 w 2255291"/>
                <a:gd name="T5" fmla="*/ 221692 h 1944216"/>
                <a:gd name="T6" fmla="*/ 207463 w 2255291"/>
                <a:gd name="T7" fmla="*/ 0 h 1944216"/>
                <a:gd name="T8" fmla="*/ 414925 w 2255291"/>
                <a:gd name="T9" fmla="*/ 221826 h 1944216"/>
                <a:gd name="T10" fmla="*/ 0 w 2255291"/>
                <a:gd name="T11" fmla="*/ 22182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3" name="任意多边形 60"/>
            <p:cNvSpPr>
              <a:spLocks noChangeArrowheads="1"/>
            </p:cNvSpPr>
            <p:nvPr/>
          </p:nvSpPr>
          <p:spPr bwMode="auto">
            <a:xfrm>
              <a:off x="765175" y="3429000"/>
              <a:ext cx="1284288" cy="942975"/>
            </a:xfrm>
            <a:custGeom>
              <a:avLst/>
              <a:gdLst>
                <a:gd name="T0" fmla="*/ 208234 w 2255291"/>
                <a:gd name="T1" fmla="*/ 172940 h 1944216"/>
                <a:gd name="T2" fmla="*/ 162468 w 2255291"/>
                <a:gd name="T3" fmla="*/ 221692 h 1944216"/>
                <a:gd name="T4" fmla="*/ 254000 w 2255291"/>
                <a:gd name="T5" fmla="*/ 221692 h 1944216"/>
                <a:gd name="T6" fmla="*/ 208234 w 2255291"/>
                <a:gd name="T7" fmla="*/ 0 h 1944216"/>
                <a:gd name="T8" fmla="*/ 416468 w 2255291"/>
                <a:gd name="T9" fmla="*/ 221826 h 1944216"/>
                <a:gd name="T10" fmla="*/ 0 w 2255291"/>
                <a:gd name="T11" fmla="*/ 22182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4" name="任意多边形 27"/>
            <p:cNvSpPr>
              <a:spLocks noChangeArrowheads="1"/>
            </p:cNvSpPr>
            <p:nvPr/>
          </p:nvSpPr>
          <p:spPr bwMode="auto">
            <a:xfrm>
              <a:off x="1562100" y="2716213"/>
              <a:ext cx="2255838" cy="1655762"/>
            </a:xfrm>
            <a:custGeom>
              <a:avLst/>
              <a:gdLst>
                <a:gd name="T0" fmla="*/ 1128466 w 2255291"/>
                <a:gd name="T1" fmla="*/ 936240 h 1944216"/>
                <a:gd name="T2" fmla="*/ 880448 w 2255291"/>
                <a:gd name="T3" fmla="*/ 1200174 h 1944216"/>
                <a:gd name="T4" fmla="*/ 1376483 w 2255291"/>
                <a:gd name="T5" fmla="*/ 1200174 h 1944216"/>
                <a:gd name="T6" fmla="*/ 1128468 w 2255291"/>
                <a:gd name="T7" fmla="*/ 0 h 1944216"/>
                <a:gd name="T8" fmla="*/ 2256932 w 2255291"/>
                <a:gd name="T9" fmla="*/ 1200894 h 1944216"/>
                <a:gd name="T10" fmla="*/ 0 w 2255291"/>
                <a:gd name="T11" fmla="*/ 1200894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5" name="任意多边形 28"/>
            <p:cNvSpPr>
              <a:spLocks noChangeArrowheads="1"/>
            </p:cNvSpPr>
            <p:nvPr/>
          </p:nvSpPr>
          <p:spPr bwMode="auto">
            <a:xfrm>
              <a:off x="3435350" y="1260475"/>
              <a:ext cx="2255838" cy="3111500"/>
            </a:xfrm>
            <a:custGeom>
              <a:avLst/>
              <a:gdLst>
                <a:gd name="T0" fmla="*/ 1128466 w 2255291"/>
                <a:gd name="T1" fmla="*/ 6213017 h 1944216"/>
                <a:gd name="T2" fmla="*/ 880448 w 2255291"/>
                <a:gd name="T3" fmla="*/ 7964525 h 1944216"/>
                <a:gd name="T4" fmla="*/ 1376483 w 2255291"/>
                <a:gd name="T5" fmla="*/ 7964525 h 1944216"/>
                <a:gd name="T6" fmla="*/ 1128468 w 2255291"/>
                <a:gd name="T7" fmla="*/ 0 h 1944216"/>
                <a:gd name="T8" fmla="*/ 2256932 w 2255291"/>
                <a:gd name="T9" fmla="*/ 7969303 h 1944216"/>
                <a:gd name="T10" fmla="*/ 0 w 2255291"/>
                <a:gd name="T11" fmla="*/ 7969303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6" name="任意多边形 29"/>
            <p:cNvSpPr>
              <a:spLocks noChangeArrowheads="1"/>
            </p:cNvSpPr>
            <p:nvPr/>
          </p:nvSpPr>
          <p:spPr bwMode="auto">
            <a:xfrm>
              <a:off x="5307013" y="2211388"/>
              <a:ext cx="2255837" cy="2160587"/>
            </a:xfrm>
            <a:custGeom>
              <a:avLst/>
              <a:gdLst>
                <a:gd name="T0" fmla="*/ 1128464 w 2255291"/>
                <a:gd name="T1" fmla="*/ 2080216 h 1944216"/>
                <a:gd name="T2" fmla="*/ 880448 w 2255291"/>
                <a:gd name="T3" fmla="*/ 2666648 h 1944216"/>
                <a:gd name="T4" fmla="*/ 1376480 w 2255291"/>
                <a:gd name="T5" fmla="*/ 2666648 h 1944216"/>
                <a:gd name="T6" fmla="*/ 1128465 w 2255291"/>
                <a:gd name="T7" fmla="*/ 0 h 1944216"/>
                <a:gd name="T8" fmla="*/ 2256929 w 2255291"/>
                <a:gd name="T9" fmla="*/ 2668249 h 1944216"/>
                <a:gd name="T10" fmla="*/ 0 w 2255291"/>
                <a:gd name="T11" fmla="*/ 2668249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sp>
        <p:nvSpPr>
          <p:cNvPr id="37" name="文本框 20"/>
          <p:cNvSpPr>
            <a:spLocks noChangeArrowheads="1"/>
          </p:cNvSpPr>
          <p:nvPr/>
        </p:nvSpPr>
        <p:spPr bwMode="auto">
          <a:xfrm>
            <a:off x="3094959" y="4654552"/>
            <a:ext cx="984123" cy="69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3700" dirty="0">
                <a:solidFill>
                  <a:srgbClr val="FFFFFF"/>
                </a:solidFill>
                <a:sym typeface="微软雅黑" panose="020B0503020204020204" pitchFamily="34" charset="-122"/>
              </a:rPr>
              <a:t>65</a:t>
            </a:r>
            <a:r>
              <a:rPr lang="en-US" altLang="zh-CN" sz="3700" dirty="0">
                <a:solidFill>
                  <a:schemeClr val="accent1"/>
                </a:solidFill>
                <a:sym typeface="微软雅黑" panose="020B0503020204020204" pitchFamily="34" charset="-122"/>
              </a:rPr>
              <a:t>t</a:t>
            </a:r>
            <a:endParaRPr lang="zh-CN" altLang="en-US" sz="3700" dirty="0">
              <a:solidFill>
                <a:schemeClr val="accent1"/>
              </a:solidFill>
              <a:sym typeface="微软雅黑" panose="020B0503020204020204" pitchFamily="34" charset="-122"/>
            </a:endParaRPr>
          </a:p>
        </p:txBody>
      </p:sp>
      <p:sp>
        <p:nvSpPr>
          <p:cNvPr id="38" name="文本框 48"/>
          <p:cNvSpPr>
            <a:spLocks noChangeArrowheads="1"/>
          </p:cNvSpPr>
          <p:nvPr/>
        </p:nvSpPr>
        <p:spPr bwMode="auto">
          <a:xfrm>
            <a:off x="8087527" y="4512734"/>
            <a:ext cx="984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3700" dirty="0">
                <a:solidFill>
                  <a:srgbClr val="FFFFFF"/>
                </a:solidFill>
                <a:sym typeface="微软雅黑" panose="020B0503020204020204" pitchFamily="34" charset="-122"/>
              </a:rPr>
              <a:t>54</a:t>
            </a:r>
            <a:r>
              <a:rPr lang="en-US" altLang="zh-CN" sz="3700" dirty="0">
                <a:solidFill>
                  <a:schemeClr val="accent1"/>
                </a:solidFill>
                <a:sym typeface="微软雅黑" panose="020B0503020204020204" pitchFamily="34" charset="-122"/>
              </a:rPr>
              <a:t>t</a:t>
            </a:r>
            <a:endParaRPr lang="zh-CN" altLang="en-US" sz="3700" dirty="0">
              <a:solidFill>
                <a:schemeClr val="accent1"/>
              </a:solidFill>
              <a:sym typeface="微软雅黑" panose="020B0503020204020204" pitchFamily="34" charset="-122"/>
            </a:endParaRPr>
          </a:p>
        </p:txBody>
      </p:sp>
      <p:sp>
        <p:nvSpPr>
          <p:cNvPr id="39" name="文本框 49"/>
          <p:cNvSpPr>
            <a:spLocks noChangeArrowheads="1"/>
          </p:cNvSpPr>
          <p:nvPr/>
        </p:nvSpPr>
        <p:spPr bwMode="auto">
          <a:xfrm>
            <a:off x="5592301" y="4229100"/>
            <a:ext cx="982005" cy="69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3700">
                <a:solidFill>
                  <a:srgbClr val="FFFFFF"/>
                </a:solidFill>
                <a:sym typeface="微软雅黑" panose="020B0503020204020204" pitchFamily="34" charset="-122"/>
              </a:rPr>
              <a:t>96</a:t>
            </a:r>
            <a:r>
              <a:rPr lang="en-US" altLang="zh-CN" sz="3700">
                <a:solidFill>
                  <a:srgbClr val="282828"/>
                </a:solidFill>
                <a:sym typeface="微软雅黑" panose="020B0503020204020204" pitchFamily="34" charset="-122"/>
              </a:rPr>
              <a:t>t</a:t>
            </a:r>
            <a:endParaRPr lang="zh-CN" altLang="en-US" sz="3700">
              <a:solidFill>
                <a:srgbClr val="282828"/>
              </a:solidFill>
              <a:sym typeface="微软雅黑" panose="020B0503020204020204" pitchFamily="34" charset="-122"/>
            </a:endParaRPr>
          </a:p>
        </p:txBody>
      </p:sp>
      <p:sp>
        <p:nvSpPr>
          <p:cNvPr id="40" name="矩形 53"/>
          <p:cNvSpPr>
            <a:spLocks noChangeArrowheads="1"/>
          </p:cNvSpPr>
          <p:nvPr/>
        </p:nvSpPr>
        <p:spPr bwMode="auto">
          <a:xfrm>
            <a:off x="2470623" y="5973235"/>
            <a:ext cx="2232792" cy="37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b="1" dirty="0">
                <a:solidFill>
                  <a:srgbClr val="131313"/>
                </a:solidFill>
                <a:sym typeface="微软雅黑" panose="020B0503020204020204" pitchFamily="34" charset="-122"/>
              </a:rPr>
              <a:t>点击添加描述</a:t>
            </a:r>
            <a:endParaRPr lang="zh-CN" altLang="en-US" sz="2400" dirty="0">
              <a:latin typeface="Arial" panose="020B0604020202020204" pitchFamily="34" charset="0"/>
              <a:ea typeface="宋体" panose="02010600030101010101" pitchFamily="2" charset="-122"/>
            </a:endParaRPr>
          </a:p>
        </p:txBody>
      </p:sp>
      <p:sp>
        <p:nvSpPr>
          <p:cNvPr id="41" name="矩形 54"/>
          <p:cNvSpPr>
            <a:spLocks noChangeArrowheads="1"/>
          </p:cNvSpPr>
          <p:nvPr/>
        </p:nvSpPr>
        <p:spPr bwMode="auto">
          <a:xfrm>
            <a:off x="4965849" y="5973234"/>
            <a:ext cx="223490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b="1">
                <a:solidFill>
                  <a:srgbClr val="131313"/>
                </a:solidFill>
                <a:sym typeface="微软雅黑" panose="020B0503020204020204" pitchFamily="34" charset="-122"/>
              </a:rPr>
              <a:t>点击添加描述</a:t>
            </a:r>
            <a:endParaRPr lang="zh-CN" altLang="en-US" sz="1600">
              <a:latin typeface="Arial" panose="020B0604020202020204" pitchFamily="34" charset="0"/>
              <a:ea typeface="宋体" panose="02010600030101010101" pitchFamily="2" charset="-122"/>
            </a:endParaRPr>
          </a:p>
        </p:txBody>
      </p:sp>
      <p:sp>
        <p:nvSpPr>
          <p:cNvPr id="42" name="矩形 58"/>
          <p:cNvSpPr>
            <a:spLocks noChangeArrowheads="1"/>
          </p:cNvSpPr>
          <p:nvPr/>
        </p:nvSpPr>
        <p:spPr bwMode="auto">
          <a:xfrm>
            <a:off x="7454725" y="5973235"/>
            <a:ext cx="2234909" cy="37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b="1">
                <a:solidFill>
                  <a:srgbClr val="131313"/>
                </a:solidFill>
                <a:sym typeface="微软雅黑" panose="020B0503020204020204" pitchFamily="34" charset="-122"/>
              </a:rPr>
              <a:t>点击添加描述</a:t>
            </a:r>
            <a:endParaRPr lang="zh-CN" altLang="en-US" sz="1600">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1500"/>
                                        <p:tgtEl>
                                          <p:spTgt spid="31"/>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4"/>
          <p:cNvGrpSpPr/>
          <p:nvPr/>
        </p:nvGrpSpPr>
        <p:grpSpPr>
          <a:xfrm>
            <a:off x="1142445" y="1901185"/>
            <a:ext cx="2150380" cy="2637892"/>
            <a:chOff x="309082" y="1378455"/>
            <a:chExt cx="1612995" cy="1978419"/>
          </a:xfrm>
        </p:grpSpPr>
        <p:sp>
          <p:nvSpPr>
            <p:cNvPr id="12" name="TextBox 11"/>
            <p:cNvSpPr txBox="1"/>
            <p:nvPr/>
          </p:nvSpPr>
          <p:spPr>
            <a:xfrm>
              <a:off x="309082" y="2588202"/>
              <a:ext cx="1612995" cy="768672"/>
            </a:xfrm>
            <a:prstGeom prst="rect">
              <a:avLst/>
            </a:prstGeom>
            <a:noFill/>
          </p:spPr>
          <p:txBody>
            <a:bodyPr wrap="square" rtlCol="0">
              <a:spAutoFit/>
            </a:bodyPr>
            <a:lstStyle/>
            <a:p>
              <a:pPr algn="ctr"/>
              <a:r>
                <a:rPr lang="zh-CN" altLang="en-US" sz="1900" dirty="0">
                  <a:solidFill>
                    <a:schemeClr val="tx2">
                      <a:lumMod val="75000"/>
                    </a:schemeClr>
                  </a:solidFill>
                  <a:latin typeface="+mn-ea"/>
                </a:rPr>
                <a:t>市场策略</a:t>
              </a:r>
              <a:endParaRPr lang="en-US" sz="1900" dirty="0">
                <a:solidFill>
                  <a:schemeClr val="tx2">
                    <a:lumMod val="75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a:t>
              </a:r>
              <a:endParaRPr lang="en-US" sz="1300" dirty="0">
                <a:solidFill>
                  <a:schemeClr val="tx1">
                    <a:lumMod val="50000"/>
                    <a:lumOff val="50000"/>
                  </a:schemeClr>
                </a:solidFill>
                <a:latin typeface="+mn-ea"/>
              </a:endParaRPr>
            </a:p>
          </p:txBody>
        </p:sp>
        <p:sp>
          <p:nvSpPr>
            <p:cNvPr id="33" name="Oval 32"/>
            <p:cNvSpPr/>
            <p:nvPr/>
          </p:nvSpPr>
          <p:spPr>
            <a:xfrm>
              <a:off x="510706" y="1378455"/>
              <a:ext cx="1209747" cy="120974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00" dirty="0">
                <a:solidFill>
                  <a:schemeClr val="bg1"/>
                </a:solidFill>
                <a:latin typeface="+mn-ea"/>
              </a:endParaRPr>
            </a:p>
          </p:txBody>
        </p:sp>
      </p:grpSp>
      <p:grpSp>
        <p:nvGrpSpPr>
          <p:cNvPr id="6" name="Group 35"/>
          <p:cNvGrpSpPr/>
          <p:nvPr/>
        </p:nvGrpSpPr>
        <p:grpSpPr>
          <a:xfrm>
            <a:off x="3728023" y="1901185"/>
            <a:ext cx="2150380" cy="2637892"/>
            <a:chOff x="309082" y="1378455"/>
            <a:chExt cx="1612995" cy="1978419"/>
          </a:xfrm>
        </p:grpSpPr>
        <p:sp>
          <p:nvSpPr>
            <p:cNvPr id="38" name="TextBox 37"/>
            <p:cNvSpPr txBox="1"/>
            <p:nvPr/>
          </p:nvSpPr>
          <p:spPr>
            <a:xfrm>
              <a:off x="309082" y="2588202"/>
              <a:ext cx="1612995" cy="768672"/>
            </a:xfrm>
            <a:prstGeom prst="rect">
              <a:avLst/>
            </a:prstGeom>
            <a:noFill/>
          </p:spPr>
          <p:txBody>
            <a:bodyPr wrap="square" rtlCol="0">
              <a:spAutoFit/>
            </a:bodyPr>
            <a:lstStyle/>
            <a:p>
              <a:pPr algn="ctr"/>
              <a:r>
                <a:rPr lang="zh-CN" altLang="en-US" sz="1900" dirty="0">
                  <a:solidFill>
                    <a:schemeClr val="accent2"/>
                  </a:solidFill>
                  <a:latin typeface="+mn-ea"/>
                </a:rPr>
                <a:t>市场调研</a:t>
              </a:r>
              <a:endParaRPr lang="en-US" sz="1900" dirty="0">
                <a:solidFill>
                  <a:schemeClr val="accent2"/>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a:t>
              </a:r>
              <a:endParaRPr lang="en-US" sz="1300" dirty="0">
                <a:solidFill>
                  <a:schemeClr val="tx1">
                    <a:lumMod val="50000"/>
                    <a:lumOff val="50000"/>
                  </a:schemeClr>
                </a:solidFill>
                <a:latin typeface="+mn-ea"/>
              </a:endParaRPr>
            </a:p>
          </p:txBody>
        </p:sp>
        <p:sp>
          <p:nvSpPr>
            <p:cNvPr id="39" name="Oval 38"/>
            <p:cNvSpPr/>
            <p:nvPr/>
          </p:nvSpPr>
          <p:spPr>
            <a:xfrm>
              <a:off x="510706" y="1378455"/>
              <a:ext cx="1209747" cy="12097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bg1"/>
                </a:solidFill>
                <a:latin typeface="+mn-ea"/>
              </a:endParaRPr>
            </a:p>
          </p:txBody>
        </p:sp>
      </p:grpSp>
      <p:grpSp>
        <p:nvGrpSpPr>
          <p:cNvPr id="7" name="Group 39"/>
          <p:cNvGrpSpPr/>
          <p:nvPr/>
        </p:nvGrpSpPr>
        <p:grpSpPr>
          <a:xfrm>
            <a:off x="6313601" y="1868195"/>
            <a:ext cx="2150380" cy="2637892"/>
            <a:chOff x="309082" y="1378455"/>
            <a:chExt cx="1612995" cy="1978419"/>
          </a:xfrm>
        </p:grpSpPr>
        <p:sp>
          <p:nvSpPr>
            <p:cNvPr id="42" name="TextBox 41"/>
            <p:cNvSpPr txBox="1"/>
            <p:nvPr/>
          </p:nvSpPr>
          <p:spPr>
            <a:xfrm>
              <a:off x="309082" y="2588202"/>
              <a:ext cx="1612995" cy="768672"/>
            </a:xfrm>
            <a:prstGeom prst="rect">
              <a:avLst/>
            </a:prstGeom>
            <a:noFill/>
          </p:spPr>
          <p:txBody>
            <a:bodyPr wrap="square" rtlCol="0">
              <a:spAutoFit/>
            </a:bodyPr>
            <a:lstStyle/>
            <a:p>
              <a:pPr algn="ctr"/>
              <a:r>
                <a:rPr lang="zh-CN" altLang="en-US" sz="1900" dirty="0">
                  <a:solidFill>
                    <a:schemeClr val="accent3"/>
                  </a:solidFill>
                  <a:latin typeface="+mn-ea"/>
                </a:rPr>
                <a:t>产品开发</a:t>
              </a:r>
              <a:endParaRPr lang="en-US" sz="1900" dirty="0">
                <a:solidFill>
                  <a:schemeClr val="accent3"/>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a:t>
              </a:r>
              <a:endParaRPr lang="en-US" sz="1300" dirty="0">
                <a:solidFill>
                  <a:schemeClr val="tx1">
                    <a:lumMod val="50000"/>
                    <a:lumOff val="50000"/>
                  </a:schemeClr>
                </a:solidFill>
                <a:latin typeface="+mn-ea"/>
              </a:endParaRPr>
            </a:p>
          </p:txBody>
        </p:sp>
        <p:sp>
          <p:nvSpPr>
            <p:cNvPr id="43" name="Oval 42"/>
            <p:cNvSpPr/>
            <p:nvPr/>
          </p:nvSpPr>
          <p:spPr>
            <a:xfrm>
              <a:off x="510706" y="1378455"/>
              <a:ext cx="1209747" cy="12097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bg1"/>
                </a:solidFill>
                <a:latin typeface="+mn-ea"/>
              </a:endParaRPr>
            </a:p>
          </p:txBody>
        </p:sp>
      </p:grpSp>
      <p:grpSp>
        <p:nvGrpSpPr>
          <p:cNvPr id="8" name="Group 43"/>
          <p:cNvGrpSpPr/>
          <p:nvPr/>
        </p:nvGrpSpPr>
        <p:grpSpPr>
          <a:xfrm>
            <a:off x="8899178" y="1868195"/>
            <a:ext cx="2150380" cy="2637892"/>
            <a:chOff x="309082" y="1378455"/>
            <a:chExt cx="1612995" cy="1978419"/>
          </a:xfrm>
        </p:grpSpPr>
        <p:sp>
          <p:nvSpPr>
            <p:cNvPr id="46" name="TextBox 45"/>
            <p:cNvSpPr txBox="1"/>
            <p:nvPr/>
          </p:nvSpPr>
          <p:spPr>
            <a:xfrm>
              <a:off x="309082" y="2588202"/>
              <a:ext cx="1612995" cy="768672"/>
            </a:xfrm>
            <a:prstGeom prst="rect">
              <a:avLst/>
            </a:prstGeom>
            <a:noFill/>
          </p:spPr>
          <p:txBody>
            <a:bodyPr wrap="square" rtlCol="0">
              <a:spAutoFit/>
            </a:bodyPr>
            <a:lstStyle/>
            <a:p>
              <a:pPr algn="ctr"/>
              <a:r>
                <a:rPr lang="zh-CN" altLang="en-US" sz="1900" dirty="0">
                  <a:solidFill>
                    <a:schemeClr val="accent2"/>
                  </a:solidFill>
                  <a:latin typeface="+mn-ea"/>
                </a:rPr>
                <a:t>产品咨询</a:t>
              </a:r>
              <a:endParaRPr lang="en-US" sz="1900" dirty="0">
                <a:solidFill>
                  <a:schemeClr val="accent2"/>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a:t>
              </a:r>
              <a:endParaRPr lang="en-US" sz="1300" dirty="0">
                <a:solidFill>
                  <a:schemeClr val="tx1">
                    <a:lumMod val="50000"/>
                    <a:lumOff val="50000"/>
                  </a:schemeClr>
                </a:solidFill>
                <a:latin typeface="+mn-ea"/>
              </a:endParaRPr>
            </a:p>
          </p:txBody>
        </p:sp>
        <p:sp>
          <p:nvSpPr>
            <p:cNvPr id="47" name="Oval 46"/>
            <p:cNvSpPr/>
            <p:nvPr/>
          </p:nvSpPr>
          <p:spPr>
            <a:xfrm>
              <a:off x="510706" y="1378455"/>
              <a:ext cx="1209747" cy="12097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solidFill>
                  <a:schemeClr val="bg1"/>
                </a:solidFill>
                <a:latin typeface="+mn-ea"/>
              </a:endParaRPr>
            </a:p>
          </p:txBody>
        </p:sp>
      </p:grpSp>
      <p:sp>
        <p:nvSpPr>
          <p:cNvPr id="22" name="TextBox 21"/>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24" name="Straight Connector 23"/>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Freeform 143"/>
          <p:cNvSpPr>
            <a:spLocks noEditPoints="1"/>
          </p:cNvSpPr>
          <p:nvPr/>
        </p:nvSpPr>
        <p:spPr bwMode="auto">
          <a:xfrm>
            <a:off x="1976367" y="2485434"/>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0" name="Freeform 144"/>
          <p:cNvSpPr/>
          <p:nvPr/>
        </p:nvSpPr>
        <p:spPr bwMode="auto">
          <a:xfrm>
            <a:off x="7182442" y="2472187"/>
            <a:ext cx="412697" cy="446617"/>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1" name="Freeform 149"/>
          <p:cNvSpPr/>
          <p:nvPr/>
        </p:nvSpPr>
        <p:spPr bwMode="auto">
          <a:xfrm>
            <a:off x="9756379" y="2502368"/>
            <a:ext cx="435977" cy="42756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3" name="Freeform 160"/>
          <p:cNvSpPr/>
          <p:nvPr/>
        </p:nvSpPr>
        <p:spPr bwMode="auto">
          <a:xfrm>
            <a:off x="4552420" y="2514885"/>
            <a:ext cx="501585" cy="319617"/>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5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8" presetClass="entr" presetSubtype="3"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strips(upRight)">
                                      <p:cBhvr>
                                        <p:cTn id="31" dur="500"/>
                                        <p:tgtEl>
                                          <p:spTgt spid="24"/>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806917" y="2225598"/>
            <a:ext cx="3358841" cy="3516921"/>
            <a:chOff x="1354767" y="1669197"/>
            <a:chExt cx="2519459" cy="2637691"/>
          </a:xfrm>
        </p:grpSpPr>
        <p:sp>
          <p:nvSpPr>
            <p:cNvPr id="33" name="灰色圆形背景"/>
            <p:cNvSpPr>
              <a:spLocks noChangeArrowheads="1"/>
            </p:cNvSpPr>
            <p:nvPr/>
          </p:nvSpPr>
          <p:spPr bwMode="auto">
            <a:xfrm>
              <a:off x="1895475" y="2209800"/>
              <a:ext cx="1439863" cy="1439863"/>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grpSp>
          <p:nvGrpSpPr>
            <p:cNvPr id="34" name="组合 33"/>
            <p:cNvGrpSpPr/>
            <p:nvPr/>
          </p:nvGrpSpPr>
          <p:grpSpPr>
            <a:xfrm>
              <a:off x="1354767" y="1669197"/>
              <a:ext cx="2519459" cy="2637691"/>
              <a:chOff x="1354767" y="1669197"/>
              <a:chExt cx="2519459" cy="2637691"/>
            </a:xfrm>
          </p:grpSpPr>
          <p:sp>
            <p:nvSpPr>
              <p:cNvPr id="36" name="灰色圆形背景"/>
              <p:cNvSpPr>
                <a:spLocks noChangeArrowheads="1"/>
              </p:cNvSpPr>
              <p:nvPr/>
            </p:nvSpPr>
            <p:spPr bwMode="auto">
              <a:xfrm>
                <a:off x="1354767" y="1669197"/>
                <a:ext cx="2519459" cy="252066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11" y="10800"/>
                    </a:moveTo>
                    <a:cubicBezTo>
                      <a:pt x="411" y="16538"/>
                      <a:pt x="5062" y="21189"/>
                      <a:pt x="10800" y="21189"/>
                    </a:cubicBezTo>
                    <a:cubicBezTo>
                      <a:pt x="16538" y="21189"/>
                      <a:pt x="21189" y="16538"/>
                      <a:pt x="21189" y="10800"/>
                    </a:cubicBezTo>
                    <a:cubicBezTo>
                      <a:pt x="21189" y="5062"/>
                      <a:pt x="16538" y="411"/>
                      <a:pt x="10800" y="411"/>
                    </a:cubicBezTo>
                    <a:cubicBezTo>
                      <a:pt x="5062" y="411"/>
                      <a:pt x="411" y="5062"/>
                      <a:pt x="411" y="1080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7" name="等腰三角形 96"/>
              <p:cNvSpPr>
                <a:spLocks noChangeArrowheads="1"/>
              </p:cNvSpPr>
              <p:nvPr/>
            </p:nvSpPr>
            <p:spPr bwMode="auto">
              <a:xfrm rot="8911463">
                <a:off x="3544165" y="2199774"/>
                <a:ext cx="287970" cy="288108"/>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ym typeface="微软雅黑" panose="020B0503020204020204" pitchFamily="34" charset="-122"/>
                </a:endParaRPr>
              </a:p>
            </p:txBody>
          </p:sp>
          <p:sp>
            <p:nvSpPr>
              <p:cNvPr id="38" name="等腰三角形 98"/>
              <p:cNvSpPr>
                <a:spLocks noChangeArrowheads="1"/>
              </p:cNvSpPr>
              <p:nvPr/>
            </p:nvSpPr>
            <p:spPr bwMode="auto">
              <a:xfrm rot="16200000">
                <a:off x="2507734" y="4018849"/>
                <a:ext cx="288108" cy="287970"/>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ym typeface="微软雅黑" panose="020B0503020204020204" pitchFamily="34" charset="-122"/>
                </a:endParaRPr>
              </a:p>
            </p:txBody>
          </p:sp>
          <p:sp>
            <p:nvSpPr>
              <p:cNvPr id="39" name="等腰三角形 100"/>
              <p:cNvSpPr>
                <a:spLocks noChangeArrowheads="1"/>
              </p:cNvSpPr>
              <p:nvPr/>
            </p:nvSpPr>
            <p:spPr bwMode="auto">
              <a:xfrm rot="1626189">
                <a:off x="1396859" y="2174346"/>
                <a:ext cx="287970" cy="288108"/>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ym typeface="微软雅黑" panose="020B0503020204020204" pitchFamily="34" charset="-122"/>
                </a:endParaRPr>
              </a:p>
            </p:txBody>
          </p:sp>
        </p:grpSp>
      </p:grpSp>
      <p:sp>
        <p:nvSpPr>
          <p:cNvPr id="40" name="椭圆 110"/>
          <p:cNvSpPr/>
          <p:nvPr/>
        </p:nvSpPr>
        <p:spPr bwMode="auto">
          <a:xfrm>
            <a:off x="6661079" y="4481236"/>
            <a:ext cx="239907" cy="239683"/>
          </a:xfrm>
          <a:prstGeom prst="ellipse">
            <a:avLst/>
          </a:prstGeom>
          <a:solidFill>
            <a:schemeClr val="tx2"/>
          </a:solidFill>
          <a:ln w="38100">
            <a:solidFill>
              <a:schemeClr val="bg1">
                <a:lumMod val="75000"/>
              </a:schemeClr>
            </a:solidFill>
            <a:miter lim="800000"/>
          </a:ln>
        </p:spPr>
        <p:txBody>
          <a:bodyPr lIns="121908" tIns="60954" rIns="121908" bIns="60954"/>
          <a:lstStyle/>
          <a:p>
            <a:pPr>
              <a:spcBef>
                <a:spcPct val="0"/>
              </a:spcBef>
              <a:buFont typeface="Arial" panose="020B0604020202020204" pitchFamily="34" charset="0"/>
              <a:buNone/>
            </a:pPr>
            <a:endParaRPr lang="zh-CN" altLang="zh-CN"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TextBox 112"/>
          <p:cNvSpPr>
            <a:spLocks noChangeArrowheads="1"/>
          </p:cNvSpPr>
          <p:nvPr/>
        </p:nvSpPr>
        <p:spPr bwMode="auto">
          <a:xfrm>
            <a:off x="7070619" y="4362725"/>
            <a:ext cx="3958593"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900" b="1" dirty="0">
                <a:solidFill>
                  <a:srgbClr val="000000"/>
                </a:solidFill>
                <a:sym typeface="微软雅黑" panose="020B0503020204020204" pitchFamily="34" charset="-122"/>
              </a:rPr>
              <a:t>文字概述，内容总结</a:t>
            </a:r>
            <a:endParaRPr lang="zh-CN" altLang="en-US" sz="1900" b="1" dirty="0">
              <a:solidFill>
                <a:srgbClr val="000000"/>
              </a:solidFill>
              <a:sym typeface="微软雅黑" panose="020B0503020204020204" pitchFamily="34" charset="-122"/>
            </a:endParaRPr>
          </a:p>
        </p:txBody>
      </p:sp>
      <p:sp>
        <p:nvSpPr>
          <p:cNvPr id="42" name="TextBox 114"/>
          <p:cNvSpPr>
            <a:spLocks noChangeArrowheads="1"/>
          </p:cNvSpPr>
          <p:nvPr/>
        </p:nvSpPr>
        <p:spPr bwMode="auto">
          <a:xfrm>
            <a:off x="7084872" y="4713590"/>
            <a:ext cx="4002827" cy="6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ct val="120000"/>
              </a:lnSpc>
              <a:spcBef>
                <a:spcPct val="0"/>
              </a:spcBef>
              <a:buFont typeface="Arial" panose="020B0604020202020204" pitchFamily="34" charset="0"/>
              <a:buNone/>
            </a:pPr>
            <a:r>
              <a:rPr lang="zh-CN" altLang="en-US" sz="1400" dirty="0">
                <a:solidFill>
                  <a:srgbClr val="5F5F5F"/>
                </a:solidFill>
                <a:sym typeface="微软雅黑" panose="020B0503020204020204" pitchFamily="34" charset="-122"/>
              </a:rPr>
              <a:t>在此录入上述图表的综合分析说明，在此录入上述图表的综合分析说明。</a:t>
            </a:r>
            <a:endParaRPr lang="zh-CN" altLang="en-US" sz="1400" dirty="0">
              <a:solidFill>
                <a:srgbClr val="5F5F5F"/>
              </a:solidFill>
              <a:sym typeface="微软雅黑" panose="020B0503020204020204" pitchFamily="34" charset="-122"/>
            </a:endParaRPr>
          </a:p>
        </p:txBody>
      </p:sp>
      <p:sp>
        <p:nvSpPr>
          <p:cNvPr id="43" name="椭圆 118"/>
          <p:cNvSpPr/>
          <p:nvPr/>
        </p:nvSpPr>
        <p:spPr bwMode="auto">
          <a:xfrm>
            <a:off x="6661079" y="3327784"/>
            <a:ext cx="239907" cy="240231"/>
          </a:xfrm>
          <a:prstGeom prst="ellipse">
            <a:avLst/>
          </a:prstGeom>
          <a:solidFill>
            <a:schemeClr val="accent1"/>
          </a:solidFill>
          <a:ln w="38100">
            <a:solidFill>
              <a:schemeClr val="bg1">
                <a:lumMod val="75000"/>
              </a:schemeClr>
            </a:solidFill>
            <a:miter lim="800000"/>
          </a:ln>
        </p:spPr>
        <p:txBody>
          <a:bodyPr lIns="121908" tIns="60954" rIns="121908" bIns="60954"/>
          <a:lstStyle/>
          <a:p>
            <a:pPr>
              <a:spcBef>
                <a:spcPct val="0"/>
              </a:spcBef>
              <a:buFont typeface="Arial" panose="020B0604020202020204" pitchFamily="34" charset="0"/>
              <a:buNone/>
            </a:pPr>
            <a:endParaRPr lang="zh-CN" altLang="zh-CN"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TextBox 124"/>
          <p:cNvSpPr>
            <a:spLocks noChangeArrowheads="1"/>
          </p:cNvSpPr>
          <p:nvPr/>
        </p:nvSpPr>
        <p:spPr bwMode="auto">
          <a:xfrm>
            <a:off x="7070619" y="3209142"/>
            <a:ext cx="3958593"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900" b="1">
                <a:solidFill>
                  <a:srgbClr val="000000"/>
                </a:solidFill>
                <a:sym typeface="微软雅黑" panose="020B0503020204020204" pitchFamily="34" charset="-122"/>
              </a:rPr>
              <a:t>文字概述，内容总结</a:t>
            </a:r>
            <a:endParaRPr lang="zh-CN" altLang="en-US" sz="1900" b="1">
              <a:solidFill>
                <a:srgbClr val="000000"/>
              </a:solidFill>
              <a:sym typeface="微软雅黑" panose="020B0503020204020204" pitchFamily="34" charset="-122"/>
            </a:endParaRPr>
          </a:p>
        </p:txBody>
      </p:sp>
      <p:sp>
        <p:nvSpPr>
          <p:cNvPr id="45" name="TextBox 125"/>
          <p:cNvSpPr>
            <a:spLocks noChangeArrowheads="1"/>
          </p:cNvSpPr>
          <p:nvPr/>
        </p:nvSpPr>
        <p:spPr bwMode="auto">
          <a:xfrm>
            <a:off x="7084872" y="3560670"/>
            <a:ext cx="4002827" cy="6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ct val="120000"/>
              </a:lnSpc>
              <a:spcBef>
                <a:spcPct val="0"/>
              </a:spcBef>
              <a:buFont typeface="Arial" panose="020B0604020202020204" pitchFamily="34" charset="0"/>
              <a:buNone/>
            </a:pPr>
            <a:r>
              <a:rPr lang="zh-CN" altLang="en-US" sz="1400" dirty="0">
                <a:solidFill>
                  <a:srgbClr val="5F5F5F"/>
                </a:solidFill>
                <a:sym typeface="微软雅黑" panose="020B0503020204020204" pitchFamily="34" charset="-122"/>
              </a:rPr>
              <a:t>在此录入上述图表的综合分析说明，在此录入上述图表的综合分析说明。</a:t>
            </a:r>
            <a:endParaRPr lang="zh-CN" altLang="en-US" sz="1400" dirty="0">
              <a:solidFill>
                <a:srgbClr val="5F5F5F"/>
              </a:solidFill>
              <a:sym typeface="微软雅黑" panose="020B0503020204020204" pitchFamily="34" charset="-122"/>
            </a:endParaRPr>
          </a:p>
        </p:txBody>
      </p:sp>
      <p:sp>
        <p:nvSpPr>
          <p:cNvPr id="46" name="椭圆 127"/>
          <p:cNvSpPr/>
          <p:nvPr/>
        </p:nvSpPr>
        <p:spPr bwMode="auto">
          <a:xfrm>
            <a:off x="6661079" y="2176338"/>
            <a:ext cx="239907" cy="240311"/>
          </a:xfrm>
          <a:prstGeom prst="ellipse">
            <a:avLst/>
          </a:prstGeom>
          <a:solidFill>
            <a:schemeClr val="accent2"/>
          </a:solidFill>
          <a:ln w="38100">
            <a:solidFill>
              <a:schemeClr val="bg1">
                <a:lumMod val="75000"/>
              </a:schemeClr>
            </a:solidFill>
            <a:miter lim="800000"/>
          </a:ln>
        </p:spPr>
        <p:txBody>
          <a:bodyPr lIns="121908" tIns="60954" rIns="121908" bIns="6095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2400" b="1">
              <a:sym typeface="微软雅黑" panose="020B0503020204020204" pitchFamily="34" charset="-122"/>
            </a:endParaRPr>
          </a:p>
        </p:txBody>
      </p:sp>
      <p:sp>
        <p:nvSpPr>
          <p:cNvPr id="47" name="TextBox 128"/>
          <p:cNvSpPr>
            <a:spLocks noChangeArrowheads="1"/>
          </p:cNvSpPr>
          <p:nvPr/>
        </p:nvSpPr>
        <p:spPr bwMode="auto">
          <a:xfrm>
            <a:off x="7070619" y="2057676"/>
            <a:ext cx="3958593"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900" b="1" dirty="0">
                <a:solidFill>
                  <a:srgbClr val="000000"/>
                </a:solidFill>
                <a:sym typeface="微软雅黑" panose="020B0503020204020204" pitchFamily="34" charset="-122"/>
              </a:rPr>
              <a:t>文字概述，内容总结</a:t>
            </a:r>
            <a:endParaRPr lang="zh-CN" altLang="en-US" sz="1900" b="1" dirty="0">
              <a:solidFill>
                <a:srgbClr val="000000"/>
              </a:solidFill>
              <a:sym typeface="微软雅黑" panose="020B0503020204020204" pitchFamily="34" charset="-122"/>
            </a:endParaRPr>
          </a:p>
        </p:txBody>
      </p:sp>
      <p:sp>
        <p:nvSpPr>
          <p:cNvPr id="48" name="TextBox 129"/>
          <p:cNvSpPr>
            <a:spLocks noChangeArrowheads="1"/>
          </p:cNvSpPr>
          <p:nvPr/>
        </p:nvSpPr>
        <p:spPr bwMode="auto">
          <a:xfrm>
            <a:off x="7084872" y="2409300"/>
            <a:ext cx="4002827" cy="6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ct val="120000"/>
              </a:lnSpc>
              <a:spcBef>
                <a:spcPct val="0"/>
              </a:spcBef>
              <a:buFont typeface="Arial" panose="020B0604020202020204" pitchFamily="34" charset="0"/>
              <a:buNone/>
            </a:pPr>
            <a:r>
              <a:rPr lang="zh-CN" altLang="en-US" sz="1400" dirty="0">
                <a:solidFill>
                  <a:srgbClr val="5F5F5F"/>
                </a:solidFill>
                <a:sym typeface="微软雅黑" panose="020B0503020204020204" pitchFamily="34" charset="-122"/>
              </a:rPr>
              <a:t>在此录入上述图表的综合分析说明，在此录入上述图表的综合分析说明。</a:t>
            </a:r>
            <a:endParaRPr lang="zh-CN" altLang="en-US" sz="1400" dirty="0">
              <a:solidFill>
                <a:srgbClr val="5F5F5F"/>
              </a:solidFill>
              <a:sym typeface="微软雅黑" panose="020B0503020204020204" pitchFamily="34" charset="-122"/>
            </a:endParaRPr>
          </a:p>
        </p:txBody>
      </p:sp>
      <p:grpSp>
        <p:nvGrpSpPr>
          <p:cNvPr id="49" name="组合 48"/>
          <p:cNvGrpSpPr/>
          <p:nvPr/>
        </p:nvGrpSpPr>
        <p:grpSpPr>
          <a:xfrm>
            <a:off x="2714045" y="1498601"/>
            <a:ext cx="1535471" cy="1536405"/>
            <a:chOff x="2035202" y="1123950"/>
            <a:chExt cx="1151753" cy="1152304"/>
          </a:xfrm>
        </p:grpSpPr>
        <p:sp>
          <p:nvSpPr>
            <p:cNvPr id="50" name="灰色圆形背景"/>
            <p:cNvSpPr>
              <a:spLocks noChangeArrowheads="1"/>
            </p:cNvSpPr>
            <p:nvPr/>
          </p:nvSpPr>
          <p:spPr bwMode="auto">
            <a:xfrm>
              <a:off x="2035202" y="1123950"/>
              <a:ext cx="1151753" cy="1152304"/>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sp>
          <p:nvSpPr>
            <p:cNvPr id="51" name="椭圆 90"/>
            <p:cNvSpPr>
              <a:spLocks noChangeArrowheads="1"/>
            </p:cNvSpPr>
            <p:nvPr/>
          </p:nvSpPr>
          <p:spPr bwMode="auto">
            <a:xfrm>
              <a:off x="2110605" y="1191272"/>
              <a:ext cx="1007783" cy="1008266"/>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grpSp>
      <p:grpSp>
        <p:nvGrpSpPr>
          <p:cNvPr id="52" name="组合 51"/>
          <p:cNvGrpSpPr/>
          <p:nvPr/>
        </p:nvGrpSpPr>
        <p:grpSpPr>
          <a:xfrm>
            <a:off x="1291794" y="3965520"/>
            <a:ext cx="1535471" cy="1536405"/>
            <a:chOff x="968375" y="2974139"/>
            <a:chExt cx="1151753" cy="1152304"/>
          </a:xfrm>
        </p:grpSpPr>
        <p:sp>
          <p:nvSpPr>
            <p:cNvPr id="53" name="灰色圆形背景"/>
            <p:cNvSpPr>
              <a:spLocks noChangeArrowheads="1"/>
            </p:cNvSpPr>
            <p:nvPr/>
          </p:nvSpPr>
          <p:spPr bwMode="auto">
            <a:xfrm>
              <a:off x="968375" y="2974139"/>
              <a:ext cx="1151753" cy="1152304"/>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sp>
          <p:nvSpPr>
            <p:cNvPr id="54" name="椭圆 92"/>
            <p:cNvSpPr>
              <a:spLocks noChangeArrowheads="1"/>
            </p:cNvSpPr>
            <p:nvPr/>
          </p:nvSpPr>
          <p:spPr bwMode="auto">
            <a:xfrm>
              <a:off x="1036952" y="3043283"/>
              <a:ext cx="1007783" cy="100826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grpSp>
      <p:grpSp>
        <p:nvGrpSpPr>
          <p:cNvPr id="55" name="组合 54"/>
          <p:cNvGrpSpPr/>
          <p:nvPr/>
        </p:nvGrpSpPr>
        <p:grpSpPr>
          <a:xfrm>
            <a:off x="4149951" y="3965520"/>
            <a:ext cx="1535471" cy="1536405"/>
            <a:chOff x="3112272" y="2974139"/>
            <a:chExt cx="1151753" cy="1152304"/>
          </a:xfrm>
        </p:grpSpPr>
        <p:sp>
          <p:nvSpPr>
            <p:cNvPr id="56" name="灰色圆形背景"/>
            <p:cNvSpPr>
              <a:spLocks noChangeArrowheads="1"/>
            </p:cNvSpPr>
            <p:nvPr/>
          </p:nvSpPr>
          <p:spPr bwMode="auto">
            <a:xfrm>
              <a:off x="3112272" y="2974139"/>
              <a:ext cx="1151753" cy="1152304"/>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sp>
          <p:nvSpPr>
            <p:cNvPr id="57" name="椭圆 94"/>
            <p:cNvSpPr>
              <a:spLocks noChangeArrowheads="1"/>
            </p:cNvSpPr>
            <p:nvPr/>
          </p:nvSpPr>
          <p:spPr bwMode="auto">
            <a:xfrm>
              <a:off x="3184257" y="3043283"/>
              <a:ext cx="1007783" cy="1008266"/>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grpSp>
      <p:sp>
        <p:nvSpPr>
          <p:cNvPr id="58" name="矩形 80"/>
          <p:cNvSpPr>
            <a:spLocks noChangeArrowheads="1"/>
          </p:cNvSpPr>
          <p:nvPr/>
        </p:nvSpPr>
        <p:spPr bwMode="auto">
          <a:xfrm>
            <a:off x="2814151" y="2047315"/>
            <a:ext cx="13151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dirty="0">
                <a:solidFill>
                  <a:srgbClr val="FFFFFF"/>
                </a:solidFill>
                <a:sym typeface="微软雅黑" panose="020B0503020204020204" pitchFamily="34" charset="-122"/>
              </a:rPr>
              <a:t>关键词</a:t>
            </a:r>
            <a:endParaRPr lang="zh-CN" altLang="en-US" sz="1600" dirty="0">
              <a:solidFill>
                <a:srgbClr val="FFFFFF"/>
              </a:solidFill>
              <a:sym typeface="微软雅黑" panose="020B0503020204020204" pitchFamily="34" charset="-122"/>
            </a:endParaRPr>
          </a:p>
        </p:txBody>
      </p:sp>
      <p:sp>
        <p:nvSpPr>
          <p:cNvPr id="59" name="矩形 81"/>
          <p:cNvSpPr>
            <a:spLocks noChangeArrowheads="1"/>
          </p:cNvSpPr>
          <p:nvPr/>
        </p:nvSpPr>
        <p:spPr bwMode="auto">
          <a:xfrm>
            <a:off x="1380528" y="4544251"/>
            <a:ext cx="13151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dirty="0">
                <a:solidFill>
                  <a:srgbClr val="FFFFFF"/>
                </a:solidFill>
                <a:sym typeface="微软雅黑" panose="020B0503020204020204" pitchFamily="34" charset="-122"/>
              </a:rPr>
              <a:t>关键词</a:t>
            </a:r>
            <a:endParaRPr lang="zh-CN" altLang="en-US" sz="1600" dirty="0">
              <a:solidFill>
                <a:srgbClr val="FFFFFF"/>
              </a:solidFill>
              <a:sym typeface="微软雅黑" panose="020B0503020204020204" pitchFamily="34" charset="-122"/>
            </a:endParaRPr>
          </a:p>
        </p:txBody>
      </p:sp>
      <p:sp>
        <p:nvSpPr>
          <p:cNvPr id="60" name="矩形 82"/>
          <p:cNvSpPr>
            <a:spLocks noChangeArrowheads="1"/>
          </p:cNvSpPr>
          <p:nvPr/>
        </p:nvSpPr>
        <p:spPr bwMode="auto">
          <a:xfrm>
            <a:off x="4243232" y="4544250"/>
            <a:ext cx="13151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600" dirty="0">
                <a:solidFill>
                  <a:srgbClr val="FFFFFF"/>
                </a:solidFill>
                <a:sym typeface="微软雅黑" panose="020B0503020204020204" pitchFamily="34" charset="-122"/>
              </a:rPr>
              <a:t>关键词</a:t>
            </a:r>
            <a:endParaRPr lang="zh-CN" altLang="en-US" sz="1600" dirty="0">
              <a:solidFill>
                <a:srgbClr val="FFFFFF"/>
              </a:solidFill>
              <a:sym typeface="微软雅黑" panose="020B0503020204020204" pitchFamily="34" charset="-122"/>
            </a:endParaRPr>
          </a:p>
        </p:txBody>
      </p:sp>
      <p:sp>
        <p:nvSpPr>
          <p:cNvPr id="61" name="矩形 79"/>
          <p:cNvSpPr>
            <a:spLocks noChangeArrowheads="1"/>
          </p:cNvSpPr>
          <p:nvPr/>
        </p:nvSpPr>
        <p:spPr bwMode="auto">
          <a:xfrm>
            <a:off x="2571807" y="3680337"/>
            <a:ext cx="1836028"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100" b="1" dirty="0">
                <a:solidFill>
                  <a:srgbClr val="FFFFFF"/>
                </a:solidFill>
                <a:sym typeface="微软雅黑" panose="020B0503020204020204" pitchFamily="34" charset="-122"/>
              </a:rPr>
              <a:t>关键词</a:t>
            </a:r>
            <a:endParaRPr lang="zh-CN" altLang="en-US" sz="2100" b="1" dirty="0">
              <a:solidFill>
                <a:srgbClr val="FFFFFF"/>
              </a:solidFill>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out)">
                                      <p:cBhvr>
                                        <p:cTn id="7" dur="1500"/>
                                        <p:tgtEl>
                                          <p:spTgt spid="32"/>
                                        </p:tgtEl>
                                      </p:cBhvr>
                                    </p:animEffect>
                                  </p:childTnLst>
                                </p:cTn>
                              </p:par>
                            </p:childTnLst>
                          </p:cTn>
                        </p:par>
                        <p:par>
                          <p:cTn id="8" fill="hold">
                            <p:stCondLst>
                              <p:cond delay="1500"/>
                            </p:stCondLst>
                            <p:childTnLst>
                              <p:par>
                                <p:cTn id="9" presetID="8" presetClass="emph" presetSubtype="0" fill="hold" nodeType="afterEffect">
                                  <p:stCondLst>
                                    <p:cond delay="0"/>
                                  </p:stCondLst>
                                  <p:childTnLst>
                                    <p:animRot by="21600000">
                                      <p:cBhvr>
                                        <p:cTn id="10" dur="2000" fill="hold"/>
                                        <p:tgtEl>
                                          <p:spTgt spid="32"/>
                                        </p:tgtEl>
                                        <p:attrNameLst>
                                          <p:attrName>r</p:attrName>
                                        </p:attrNameLst>
                                      </p:cBhvr>
                                    </p:animRot>
                                  </p:childTnLst>
                                </p:cTn>
                              </p:par>
                              <p:par>
                                <p:cTn id="11" presetID="10" presetClass="entr" presetSubtype="0" fill="hold" grpId="0" nodeType="withEffect">
                                  <p:stCondLst>
                                    <p:cond delay="125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par>
                          <p:cTn id="14" fill="hold">
                            <p:stCondLst>
                              <p:cond delay="3500"/>
                            </p:stCondLst>
                            <p:childTnLst>
                              <p:par>
                                <p:cTn id="15" presetID="10"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childTnLst>
                          </p:cTn>
                        </p:par>
                        <p:par>
                          <p:cTn id="37" fill="hold">
                            <p:stCondLst>
                              <p:cond delay="4500"/>
                            </p:stCondLst>
                            <p:childTnLst>
                              <p:par>
                                <p:cTn id="38" presetID="22" presetClass="entr" presetSubtype="8"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left)">
                                      <p:cBhvr>
                                        <p:cTn id="43" dur="500"/>
                                        <p:tgtEl>
                                          <p:spTgt spid="4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animBg="1"/>
      <p:bldP spid="44" grpId="0"/>
      <p:bldP spid="45" grpId="0"/>
      <p:bldP spid="46" grpId="0" animBg="1"/>
      <p:bldP spid="47" grpId="0"/>
      <p:bldP spid="48" grpId="0"/>
      <p:bldP spid="58" grpId="0"/>
      <p:bldP spid="59" grpId="0"/>
      <p:bldP spid="60" grpId="0"/>
      <p:bldP spid="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791304" y="2276087"/>
            <a:ext cx="1727986" cy="1163812"/>
            <a:chOff x="5776018" y="1549534"/>
            <a:chExt cx="1296158" cy="872859"/>
          </a:xfrm>
        </p:grpSpPr>
        <p:sp>
          <p:nvSpPr>
            <p:cNvPr id="45" name="Text Placeholder 3"/>
            <p:cNvSpPr txBox="1"/>
            <p:nvPr/>
          </p:nvSpPr>
          <p:spPr>
            <a:xfrm>
              <a:off x="6087422" y="1549534"/>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b="1" dirty="0">
                  <a:solidFill>
                    <a:schemeClr val="tx2">
                      <a:lumMod val="75000"/>
                    </a:schemeClr>
                  </a:solidFill>
                  <a:latin typeface="+mn-ea"/>
                </a:rPr>
                <a:t>添加副标题</a:t>
              </a:r>
              <a:endParaRPr lang="en-US" b="1" dirty="0">
                <a:solidFill>
                  <a:schemeClr val="tx2">
                    <a:lumMod val="75000"/>
                  </a:schemeClr>
                </a:solidFill>
                <a:latin typeface="+mn-ea"/>
              </a:endParaRPr>
            </a:p>
          </p:txBody>
        </p:sp>
        <p:sp>
          <p:nvSpPr>
            <p:cNvPr id="50" name="Text Placeholder 3"/>
            <p:cNvSpPr txBox="1"/>
            <p:nvPr/>
          </p:nvSpPr>
          <p:spPr>
            <a:xfrm>
              <a:off x="5776018" y="1806840"/>
              <a:ext cx="1296158" cy="61555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65" name="Group 72"/>
          <p:cNvGrpSpPr/>
          <p:nvPr/>
        </p:nvGrpSpPr>
        <p:grpSpPr>
          <a:xfrm>
            <a:off x="3523221" y="2276087"/>
            <a:ext cx="1727986" cy="1163812"/>
            <a:chOff x="5776018" y="1549534"/>
            <a:chExt cx="1296158" cy="872859"/>
          </a:xfrm>
        </p:grpSpPr>
        <p:sp>
          <p:nvSpPr>
            <p:cNvPr id="66" name="Text Placeholder 3"/>
            <p:cNvSpPr txBox="1"/>
            <p:nvPr/>
          </p:nvSpPr>
          <p:spPr>
            <a:xfrm>
              <a:off x="6087422" y="1549534"/>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b="1" dirty="0">
                  <a:solidFill>
                    <a:schemeClr val="accent4"/>
                  </a:solidFill>
                  <a:latin typeface="+mn-ea"/>
                </a:rPr>
                <a:t>添加副标题</a:t>
              </a:r>
              <a:endParaRPr lang="en-US" b="1" dirty="0">
                <a:solidFill>
                  <a:schemeClr val="accent4"/>
                </a:solidFill>
                <a:latin typeface="+mn-ea"/>
              </a:endParaRPr>
            </a:p>
          </p:txBody>
        </p:sp>
        <p:sp>
          <p:nvSpPr>
            <p:cNvPr id="67" name="Text Placeholder 3"/>
            <p:cNvSpPr txBox="1"/>
            <p:nvPr/>
          </p:nvSpPr>
          <p:spPr>
            <a:xfrm>
              <a:off x="5776018" y="1806840"/>
              <a:ext cx="1296158" cy="61555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80" name="Group 72"/>
          <p:cNvGrpSpPr/>
          <p:nvPr/>
        </p:nvGrpSpPr>
        <p:grpSpPr>
          <a:xfrm>
            <a:off x="6172798" y="2276087"/>
            <a:ext cx="1727986" cy="1163812"/>
            <a:chOff x="5776018" y="1549534"/>
            <a:chExt cx="1296158" cy="872859"/>
          </a:xfrm>
        </p:grpSpPr>
        <p:sp>
          <p:nvSpPr>
            <p:cNvPr id="81" name="Text Placeholder 3"/>
            <p:cNvSpPr txBox="1"/>
            <p:nvPr/>
          </p:nvSpPr>
          <p:spPr>
            <a:xfrm>
              <a:off x="6087422" y="1549534"/>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b="1" dirty="0">
                  <a:solidFill>
                    <a:schemeClr val="accent1"/>
                  </a:solidFill>
                  <a:latin typeface="+mn-ea"/>
                </a:rPr>
                <a:t>添加副标题</a:t>
              </a:r>
              <a:endParaRPr lang="en-US" b="1" dirty="0">
                <a:solidFill>
                  <a:schemeClr val="accent1"/>
                </a:solidFill>
                <a:latin typeface="+mn-ea"/>
              </a:endParaRPr>
            </a:p>
          </p:txBody>
        </p:sp>
        <p:sp>
          <p:nvSpPr>
            <p:cNvPr id="82" name="Text Placeholder 3"/>
            <p:cNvSpPr txBox="1"/>
            <p:nvPr/>
          </p:nvSpPr>
          <p:spPr>
            <a:xfrm>
              <a:off x="5776018" y="1806840"/>
              <a:ext cx="1296158" cy="61555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88" name="Group 72"/>
          <p:cNvGrpSpPr/>
          <p:nvPr/>
        </p:nvGrpSpPr>
        <p:grpSpPr>
          <a:xfrm>
            <a:off x="8822376" y="2276087"/>
            <a:ext cx="1727986" cy="1163812"/>
            <a:chOff x="5776018" y="1549534"/>
            <a:chExt cx="1296158" cy="872859"/>
          </a:xfrm>
        </p:grpSpPr>
        <p:sp>
          <p:nvSpPr>
            <p:cNvPr id="89" name="Text Placeholder 3"/>
            <p:cNvSpPr txBox="1"/>
            <p:nvPr/>
          </p:nvSpPr>
          <p:spPr>
            <a:xfrm>
              <a:off x="6087422" y="1549534"/>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b="1" dirty="0">
                  <a:solidFill>
                    <a:schemeClr val="accent3"/>
                  </a:solidFill>
                  <a:latin typeface="+mn-ea"/>
                </a:rPr>
                <a:t>添加副标题</a:t>
              </a:r>
              <a:endParaRPr lang="en-US" b="1" dirty="0">
                <a:solidFill>
                  <a:schemeClr val="accent3"/>
                </a:solidFill>
                <a:latin typeface="+mn-ea"/>
              </a:endParaRPr>
            </a:p>
          </p:txBody>
        </p:sp>
        <p:sp>
          <p:nvSpPr>
            <p:cNvPr id="90" name="Text Placeholder 3"/>
            <p:cNvSpPr txBox="1"/>
            <p:nvPr/>
          </p:nvSpPr>
          <p:spPr>
            <a:xfrm>
              <a:off x="5776018" y="1806840"/>
              <a:ext cx="1296158" cy="61555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5" name="Group 34"/>
          <p:cNvGrpSpPr/>
          <p:nvPr/>
        </p:nvGrpSpPr>
        <p:grpSpPr>
          <a:xfrm>
            <a:off x="3185087" y="4543235"/>
            <a:ext cx="5380524" cy="259269"/>
            <a:chOff x="2221306" y="3931835"/>
            <a:chExt cx="4035918" cy="194452"/>
          </a:xfrm>
        </p:grpSpPr>
        <p:grpSp>
          <p:nvGrpSpPr>
            <p:cNvPr id="6" name="Group 50"/>
            <p:cNvGrpSpPr/>
            <p:nvPr/>
          </p:nvGrpSpPr>
          <p:grpSpPr>
            <a:xfrm>
              <a:off x="2221306" y="3931835"/>
              <a:ext cx="775477" cy="194452"/>
              <a:chOff x="2221306" y="3914656"/>
              <a:chExt cx="775477" cy="194452"/>
            </a:xfrm>
          </p:grpSpPr>
          <p:sp>
            <p:nvSpPr>
              <p:cNvPr id="61" name="TextBox 60"/>
              <p:cNvSpPr txBox="1"/>
              <p:nvPr/>
            </p:nvSpPr>
            <p:spPr>
              <a:xfrm>
                <a:off x="2740303" y="3934938"/>
                <a:ext cx="256480" cy="153888"/>
              </a:xfrm>
              <a:prstGeom prst="rect">
                <a:avLst/>
              </a:prstGeom>
              <a:noFill/>
            </p:spPr>
            <p:txBody>
              <a:bodyPr wrap="none" lIns="0" tIns="0" rIns="0" bIns="0" rtlCol="0" anchor="t">
                <a:spAutoFit/>
              </a:bodyPr>
              <a:lstStyle/>
              <a:p>
                <a:pPr algn="ctr"/>
                <a:r>
                  <a:rPr lang="zh-CN" altLang="en-US" sz="1300" b="1" dirty="0">
                    <a:solidFill>
                      <a:schemeClr val="tx1">
                        <a:lumMod val="75000"/>
                        <a:lumOff val="25000"/>
                      </a:schemeClr>
                    </a:solidFill>
                    <a:latin typeface="+mn-ea"/>
                  </a:rPr>
                  <a:t>架构</a:t>
                </a:r>
                <a:endParaRPr lang="en-US" sz="1300" b="1" dirty="0">
                  <a:solidFill>
                    <a:schemeClr val="tx1">
                      <a:lumMod val="75000"/>
                      <a:lumOff val="25000"/>
                    </a:schemeClr>
                  </a:solidFill>
                  <a:latin typeface="+mn-ea"/>
                </a:endParaRPr>
              </a:p>
            </p:txBody>
          </p:sp>
          <p:sp>
            <p:nvSpPr>
              <p:cNvPr id="63" name="Oval 62"/>
              <p:cNvSpPr>
                <a:spLocks noChangeAspect="1"/>
              </p:cNvSpPr>
              <p:nvPr/>
            </p:nvSpPr>
            <p:spPr>
              <a:xfrm>
                <a:off x="2221306" y="3914656"/>
                <a:ext cx="200183" cy="194452"/>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nvGrpSpPr>
            <p:cNvPr id="7" name="Group 45"/>
            <p:cNvGrpSpPr/>
            <p:nvPr/>
          </p:nvGrpSpPr>
          <p:grpSpPr>
            <a:xfrm>
              <a:off x="3453487" y="3931835"/>
              <a:ext cx="605949" cy="194452"/>
              <a:chOff x="3630785" y="3947915"/>
              <a:chExt cx="605949" cy="194452"/>
            </a:xfrm>
          </p:grpSpPr>
          <p:sp>
            <p:nvSpPr>
              <p:cNvPr id="58" name="TextBox 57"/>
              <p:cNvSpPr txBox="1"/>
              <p:nvPr/>
            </p:nvSpPr>
            <p:spPr>
              <a:xfrm>
                <a:off x="3980254" y="3968197"/>
                <a:ext cx="256480" cy="153888"/>
              </a:xfrm>
              <a:prstGeom prst="rect">
                <a:avLst/>
              </a:prstGeom>
              <a:noFill/>
            </p:spPr>
            <p:txBody>
              <a:bodyPr wrap="none" lIns="0" tIns="0" rIns="0" bIns="0" rtlCol="0" anchor="t">
                <a:spAutoFit/>
              </a:bodyPr>
              <a:lstStyle/>
              <a:p>
                <a:pPr algn="ctr"/>
                <a:r>
                  <a:rPr lang="zh-CN" altLang="en-US" sz="1300" b="1" dirty="0">
                    <a:solidFill>
                      <a:schemeClr val="tx1">
                        <a:lumMod val="75000"/>
                        <a:lumOff val="25000"/>
                      </a:schemeClr>
                    </a:solidFill>
                    <a:latin typeface="+mn-ea"/>
                  </a:rPr>
                  <a:t>分析</a:t>
                </a:r>
                <a:endParaRPr lang="en-US" sz="1300" b="1" dirty="0">
                  <a:solidFill>
                    <a:schemeClr val="tx1">
                      <a:lumMod val="75000"/>
                      <a:lumOff val="25000"/>
                    </a:schemeClr>
                  </a:solidFill>
                  <a:latin typeface="+mn-ea"/>
                </a:endParaRPr>
              </a:p>
            </p:txBody>
          </p:sp>
          <p:sp>
            <p:nvSpPr>
              <p:cNvPr id="59" name="Oval 58"/>
              <p:cNvSpPr>
                <a:spLocks noChangeAspect="1"/>
              </p:cNvSpPr>
              <p:nvPr/>
            </p:nvSpPr>
            <p:spPr>
              <a:xfrm>
                <a:off x="3630785" y="3947915"/>
                <a:ext cx="200183" cy="1944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nvGrpSpPr>
            <p:cNvPr id="8" name="Group 37"/>
            <p:cNvGrpSpPr/>
            <p:nvPr/>
          </p:nvGrpSpPr>
          <p:grpSpPr>
            <a:xfrm>
              <a:off x="4346222" y="3931835"/>
              <a:ext cx="710555" cy="194452"/>
              <a:chOff x="4407454" y="3949014"/>
              <a:chExt cx="710555" cy="194452"/>
            </a:xfrm>
          </p:grpSpPr>
          <p:sp>
            <p:nvSpPr>
              <p:cNvPr id="49" name="TextBox 48"/>
              <p:cNvSpPr txBox="1"/>
              <p:nvPr/>
            </p:nvSpPr>
            <p:spPr>
              <a:xfrm>
                <a:off x="4887177" y="3976991"/>
                <a:ext cx="230832" cy="138499"/>
              </a:xfrm>
              <a:prstGeom prst="rect">
                <a:avLst/>
              </a:prstGeom>
              <a:noFill/>
            </p:spPr>
            <p:txBody>
              <a:bodyPr wrap="none" lIns="0" tIns="0" rIns="0" bIns="0" rtlCol="0" anchor="t">
                <a:spAutoFit/>
              </a:bodyPr>
              <a:lstStyle/>
              <a:p>
                <a:pPr algn="ctr"/>
                <a:r>
                  <a:rPr lang="zh-CN" altLang="en-US" sz="1200" b="1" dirty="0">
                    <a:solidFill>
                      <a:schemeClr val="tx1">
                        <a:lumMod val="75000"/>
                        <a:lumOff val="25000"/>
                      </a:schemeClr>
                    </a:solidFill>
                    <a:latin typeface="+mn-ea"/>
                  </a:rPr>
                  <a:t>完善</a:t>
                </a:r>
                <a:endParaRPr lang="en-US" sz="1200" b="1" dirty="0">
                  <a:solidFill>
                    <a:schemeClr val="tx1">
                      <a:lumMod val="75000"/>
                      <a:lumOff val="25000"/>
                    </a:schemeClr>
                  </a:solidFill>
                  <a:latin typeface="+mn-ea"/>
                </a:endParaRPr>
              </a:p>
            </p:txBody>
          </p:sp>
          <p:sp>
            <p:nvSpPr>
              <p:cNvPr id="56" name="Oval 55"/>
              <p:cNvSpPr>
                <a:spLocks noChangeAspect="1"/>
              </p:cNvSpPr>
              <p:nvPr/>
            </p:nvSpPr>
            <p:spPr>
              <a:xfrm>
                <a:off x="4407454" y="3949014"/>
                <a:ext cx="200183" cy="1944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nvGrpSpPr>
            <p:cNvPr id="9" name="Group 41"/>
            <p:cNvGrpSpPr/>
            <p:nvPr/>
          </p:nvGrpSpPr>
          <p:grpSpPr>
            <a:xfrm>
              <a:off x="5474209" y="3931835"/>
              <a:ext cx="783015" cy="194452"/>
              <a:chOff x="5474209" y="3949014"/>
              <a:chExt cx="783015" cy="194452"/>
            </a:xfrm>
          </p:grpSpPr>
          <p:sp>
            <p:nvSpPr>
              <p:cNvPr id="41" name="TextBox 40"/>
              <p:cNvSpPr txBox="1"/>
              <p:nvPr/>
            </p:nvSpPr>
            <p:spPr>
              <a:xfrm>
                <a:off x="6026392" y="3976991"/>
                <a:ext cx="230832" cy="138499"/>
              </a:xfrm>
              <a:prstGeom prst="rect">
                <a:avLst/>
              </a:prstGeom>
              <a:noFill/>
            </p:spPr>
            <p:txBody>
              <a:bodyPr wrap="none" lIns="0" tIns="0" rIns="0" bIns="0" rtlCol="0" anchor="t">
                <a:spAutoFit/>
              </a:bodyPr>
              <a:lstStyle/>
              <a:p>
                <a:pPr algn="ctr"/>
                <a:r>
                  <a:rPr lang="zh-CN" altLang="en-US" sz="1200" b="1" dirty="0">
                    <a:solidFill>
                      <a:schemeClr val="tx1">
                        <a:lumMod val="75000"/>
                        <a:lumOff val="25000"/>
                      </a:schemeClr>
                    </a:solidFill>
                    <a:latin typeface="+mn-ea"/>
                  </a:rPr>
                  <a:t>重建</a:t>
                </a:r>
                <a:endParaRPr lang="en-US" sz="1200" b="1" dirty="0">
                  <a:solidFill>
                    <a:schemeClr val="tx1">
                      <a:lumMod val="75000"/>
                      <a:lumOff val="25000"/>
                    </a:schemeClr>
                  </a:solidFill>
                  <a:latin typeface="+mn-ea"/>
                </a:endParaRPr>
              </a:p>
            </p:txBody>
          </p:sp>
          <p:sp>
            <p:nvSpPr>
              <p:cNvPr id="48" name="Oval 47"/>
              <p:cNvSpPr>
                <a:spLocks noChangeAspect="1"/>
              </p:cNvSpPr>
              <p:nvPr/>
            </p:nvSpPr>
            <p:spPr>
              <a:xfrm>
                <a:off x="5474209" y="3949014"/>
                <a:ext cx="200183" cy="194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sp>
        <p:nvSpPr>
          <p:cNvPr id="46" name="TextBox 45"/>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47" name="Straight Connector 46"/>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3" name="Chevron 42"/>
          <p:cNvSpPr/>
          <p:nvPr/>
        </p:nvSpPr>
        <p:spPr>
          <a:xfrm>
            <a:off x="2288893" y="1892814"/>
            <a:ext cx="1151990" cy="1997043"/>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solidFill>
                <a:schemeClr val="tx1"/>
              </a:solidFill>
              <a:latin typeface="+mn-ea"/>
            </a:endParaRPr>
          </a:p>
        </p:txBody>
      </p:sp>
      <p:sp>
        <p:nvSpPr>
          <p:cNvPr id="64" name="Chevron 63"/>
          <p:cNvSpPr/>
          <p:nvPr/>
        </p:nvSpPr>
        <p:spPr>
          <a:xfrm>
            <a:off x="5020809" y="1892814"/>
            <a:ext cx="1151990" cy="1997043"/>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solidFill>
                <a:schemeClr val="tx1"/>
              </a:solidFill>
              <a:latin typeface="+mn-ea"/>
            </a:endParaRPr>
          </a:p>
        </p:txBody>
      </p:sp>
      <p:sp>
        <p:nvSpPr>
          <p:cNvPr id="68" name="Chevron 67"/>
          <p:cNvSpPr/>
          <p:nvPr/>
        </p:nvSpPr>
        <p:spPr>
          <a:xfrm>
            <a:off x="7670387" y="1892814"/>
            <a:ext cx="1151990" cy="19970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solidFill>
                <a:schemeClr val="tx1"/>
              </a:solidFill>
              <a:latin typeface="+mn-ea"/>
            </a:endParaRPr>
          </a:p>
        </p:txBody>
      </p:sp>
      <p:sp>
        <p:nvSpPr>
          <p:cNvPr id="87" name="Chevron 86"/>
          <p:cNvSpPr/>
          <p:nvPr/>
        </p:nvSpPr>
        <p:spPr>
          <a:xfrm>
            <a:off x="10319965" y="1892814"/>
            <a:ext cx="1151990" cy="199704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solidFill>
                <a:srgbClr val="FFC000"/>
              </a:solidFill>
              <a:latin typeface="+mn-ea"/>
            </a:endParaRPr>
          </a:p>
        </p:txBody>
      </p:sp>
      <p:sp>
        <p:nvSpPr>
          <p:cNvPr id="91" name="Oval 90"/>
          <p:cNvSpPr>
            <a:spLocks noChangeAspect="1"/>
          </p:cNvSpPr>
          <p:nvPr/>
        </p:nvSpPr>
        <p:spPr>
          <a:xfrm>
            <a:off x="2486432" y="2527439"/>
            <a:ext cx="694158" cy="694244"/>
          </a:xfrm>
          <a:prstGeom prst="ellipse">
            <a:avLst/>
          </a:prstGeom>
          <a:solidFill>
            <a:schemeClr val="bg1"/>
          </a:solidFill>
          <a:ln w="38100">
            <a:solidFill>
              <a:schemeClr val="tx2">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900" b="1" dirty="0">
                <a:solidFill>
                  <a:schemeClr val="tx2">
                    <a:lumMod val="75000"/>
                  </a:schemeClr>
                </a:solidFill>
                <a:latin typeface="Agency FB" panose="020B0503020202020204" pitchFamily="34" charset="0"/>
              </a:rPr>
              <a:t>01</a:t>
            </a:r>
            <a:endParaRPr lang="en-US" sz="1900" b="1" dirty="0">
              <a:solidFill>
                <a:schemeClr val="tx2">
                  <a:lumMod val="75000"/>
                </a:schemeClr>
              </a:solidFill>
              <a:latin typeface="Agency FB" panose="020B0503020202020204" pitchFamily="34" charset="0"/>
            </a:endParaRPr>
          </a:p>
        </p:txBody>
      </p:sp>
      <p:sp>
        <p:nvSpPr>
          <p:cNvPr id="92" name="Oval 91"/>
          <p:cNvSpPr>
            <a:spLocks noChangeAspect="1"/>
          </p:cNvSpPr>
          <p:nvPr/>
        </p:nvSpPr>
        <p:spPr>
          <a:xfrm>
            <a:off x="5173420" y="2527439"/>
            <a:ext cx="694158" cy="694244"/>
          </a:xfrm>
          <a:prstGeom prst="ellipse">
            <a:avLst/>
          </a:prstGeom>
          <a:solidFill>
            <a:schemeClr val="bg1"/>
          </a:solidFill>
          <a:ln w="38100">
            <a:solidFill>
              <a:schemeClr val="accent4"/>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900" b="1" dirty="0">
                <a:solidFill>
                  <a:schemeClr val="accent4"/>
                </a:solidFill>
                <a:latin typeface="Agency FB" panose="020B0503020202020204" pitchFamily="34" charset="0"/>
              </a:rPr>
              <a:t>02</a:t>
            </a:r>
            <a:endParaRPr lang="en-US" sz="1900" dirty="0">
              <a:solidFill>
                <a:schemeClr val="accent4"/>
              </a:solidFill>
              <a:latin typeface="Agency FB" panose="020B0503020202020204" pitchFamily="34" charset="0"/>
            </a:endParaRPr>
          </a:p>
        </p:txBody>
      </p:sp>
      <p:sp>
        <p:nvSpPr>
          <p:cNvPr id="93" name="Oval 92"/>
          <p:cNvSpPr>
            <a:spLocks noChangeAspect="1"/>
          </p:cNvSpPr>
          <p:nvPr/>
        </p:nvSpPr>
        <p:spPr>
          <a:xfrm>
            <a:off x="7860409" y="2527439"/>
            <a:ext cx="694158" cy="694244"/>
          </a:xfrm>
          <a:prstGeom prst="ellipse">
            <a:avLst/>
          </a:prstGeom>
          <a:solidFill>
            <a:schemeClr val="bg1"/>
          </a:solidFill>
          <a:ln w="38100">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900" b="1" dirty="0">
                <a:solidFill>
                  <a:schemeClr val="accent1"/>
                </a:solidFill>
                <a:latin typeface="Agency FB" panose="020B0503020202020204" pitchFamily="34" charset="0"/>
              </a:rPr>
              <a:t>03</a:t>
            </a:r>
            <a:endParaRPr lang="en-US" sz="1900" dirty="0">
              <a:solidFill>
                <a:schemeClr val="accent1"/>
              </a:solidFill>
              <a:latin typeface="Agency FB" panose="020B0503020202020204" pitchFamily="34" charset="0"/>
            </a:endParaRPr>
          </a:p>
        </p:txBody>
      </p:sp>
      <p:sp>
        <p:nvSpPr>
          <p:cNvPr id="94" name="Oval 93"/>
          <p:cNvSpPr>
            <a:spLocks noChangeAspect="1"/>
          </p:cNvSpPr>
          <p:nvPr/>
        </p:nvSpPr>
        <p:spPr>
          <a:xfrm>
            <a:off x="10547398" y="2527439"/>
            <a:ext cx="694158" cy="694244"/>
          </a:xfrm>
          <a:prstGeom prst="ellipse">
            <a:avLst/>
          </a:prstGeom>
          <a:solidFill>
            <a:schemeClr val="bg1"/>
          </a:solidFill>
          <a:ln w="38100">
            <a:solidFill>
              <a:schemeClr val="accent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900" b="1" dirty="0">
                <a:solidFill>
                  <a:schemeClr val="accent3"/>
                </a:solidFill>
                <a:latin typeface="Agency FB" panose="020B0503020202020204" pitchFamily="34" charset="0"/>
              </a:rPr>
              <a:t>04</a:t>
            </a:r>
            <a:endParaRPr lang="en-US" sz="1900" dirty="0">
              <a:solidFill>
                <a:schemeClr val="accent3"/>
              </a:solidFill>
              <a:latin typeface="Agency FB" panose="020B0503020202020204" pitchFamily="34" charset="0"/>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p:cTn id="13" dur="500" fill="hold"/>
                                        <p:tgtEl>
                                          <p:spTgt spid="91"/>
                                        </p:tgtEl>
                                        <p:attrNameLst>
                                          <p:attrName>ppt_w</p:attrName>
                                        </p:attrNameLst>
                                      </p:cBhvr>
                                      <p:tavLst>
                                        <p:tav tm="0">
                                          <p:val>
                                            <p:fltVal val="0"/>
                                          </p:val>
                                        </p:tav>
                                        <p:tav tm="100000">
                                          <p:val>
                                            <p:strVal val="#ppt_w"/>
                                          </p:val>
                                        </p:tav>
                                      </p:tavLst>
                                    </p:anim>
                                    <p:anim calcmode="lin" valueType="num">
                                      <p:cBhvr>
                                        <p:cTn id="14" dur="500" fill="hold"/>
                                        <p:tgtEl>
                                          <p:spTgt spid="91"/>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12" presetClass="entr" presetSubtype="2"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slide(fromRight)">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accel="50000" decel="5000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0-#ppt_w/2"/>
                                          </p:val>
                                        </p:tav>
                                        <p:tav tm="100000">
                                          <p:val>
                                            <p:strVal val="#ppt_x"/>
                                          </p:val>
                                        </p:tav>
                                      </p:tavLst>
                                    </p:anim>
                                    <p:anim calcmode="lin" valueType="num">
                                      <p:cBhvr additive="base">
                                        <p:cTn id="24"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92"/>
                                        </p:tgtEl>
                                        <p:attrNameLst>
                                          <p:attrName>style.visibility</p:attrName>
                                        </p:attrNameLst>
                                      </p:cBhvr>
                                      <p:to>
                                        <p:strVal val="visible"/>
                                      </p:to>
                                    </p:set>
                                    <p:anim calcmode="lin" valueType="num">
                                      <p:cBhvr>
                                        <p:cTn id="29" dur="500" fill="hold"/>
                                        <p:tgtEl>
                                          <p:spTgt spid="92"/>
                                        </p:tgtEl>
                                        <p:attrNameLst>
                                          <p:attrName>ppt_w</p:attrName>
                                        </p:attrNameLst>
                                      </p:cBhvr>
                                      <p:tavLst>
                                        <p:tav tm="0">
                                          <p:val>
                                            <p:fltVal val="0"/>
                                          </p:val>
                                        </p:tav>
                                        <p:tav tm="100000">
                                          <p:val>
                                            <p:strVal val="#ppt_w"/>
                                          </p:val>
                                        </p:tav>
                                      </p:tavLst>
                                    </p:anim>
                                    <p:anim calcmode="lin" valueType="num">
                                      <p:cBhvr>
                                        <p:cTn id="30" dur="500" fill="hold"/>
                                        <p:tgtEl>
                                          <p:spTgt spid="92"/>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12" presetClass="entr" presetSubtype="2" fill="hold"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slide(fromRight)">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accel="50000" decel="5000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0-#ppt_w/2"/>
                                          </p:val>
                                        </p:tav>
                                        <p:tav tm="100000">
                                          <p:val>
                                            <p:strVal val="#ppt_x"/>
                                          </p:val>
                                        </p:tav>
                                      </p:tavLst>
                                    </p:anim>
                                    <p:anim calcmode="lin" valueType="num">
                                      <p:cBhvr additive="base">
                                        <p:cTn id="40"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 calcmode="lin" valueType="num">
                                      <p:cBhvr>
                                        <p:cTn id="45" dur="500" fill="hold"/>
                                        <p:tgtEl>
                                          <p:spTgt spid="93"/>
                                        </p:tgtEl>
                                        <p:attrNameLst>
                                          <p:attrName>ppt_w</p:attrName>
                                        </p:attrNameLst>
                                      </p:cBhvr>
                                      <p:tavLst>
                                        <p:tav tm="0">
                                          <p:val>
                                            <p:fltVal val="0"/>
                                          </p:val>
                                        </p:tav>
                                        <p:tav tm="100000">
                                          <p:val>
                                            <p:strVal val="#ppt_w"/>
                                          </p:val>
                                        </p:tav>
                                      </p:tavLst>
                                    </p:anim>
                                    <p:anim calcmode="lin" valueType="num">
                                      <p:cBhvr>
                                        <p:cTn id="46" dur="500" fill="hold"/>
                                        <p:tgtEl>
                                          <p:spTgt spid="93"/>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12" presetClass="entr" presetSubtype="2" fill="hold" nodeType="after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slide(fromRight)">
                                      <p:cBhvr>
                                        <p:cTn id="50" dur="500"/>
                                        <p:tgtEl>
                                          <p:spTgt spid="8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accel="50000" decel="5000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500" fill="hold"/>
                                        <p:tgtEl>
                                          <p:spTgt spid="87"/>
                                        </p:tgtEl>
                                        <p:attrNameLst>
                                          <p:attrName>ppt_x</p:attrName>
                                        </p:attrNameLst>
                                      </p:cBhvr>
                                      <p:tavLst>
                                        <p:tav tm="0">
                                          <p:val>
                                            <p:strVal val="0-#ppt_w/2"/>
                                          </p:val>
                                        </p:tav>
                                        <p:tav tm="100000">
                                          <p:val>
                                            <p:strVal val="#ppt_x"/>
                                          </p:val>
                                        </p:tav>
                                      </p:tavLst>
                                    </p:anim>
                                    <p:anim calcmode="lin" valueType="num">
                                      <p:cBhvr additive="base">
                                        <p:cTn id="56"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94"/>
                                        </p:tgtEl>
                                        <p:attrNameLst>
                                          <p:attrName>style.visibility</p:attrName>
                                        </p:attrNameLst>
                                      </p:cBhvr>
                                      <p:to>
                                        <p:strVal val="visible"/>
                                      </p:to>
                                    </p:set>
                                    <p:anim calcmode="lin" valueType="num">
                                      <p:cBhvr>
                                        <p:cTn id="61" dur="500" fill="hold"/>
                                        <p:tgtEl>
                                          <p:spTgt spid="94"/>
                                        </p:tgtEl>
                                        <p:attrNameLst>
                                          <p:attrName>ppt_w</p:attrName>
                                        </p:attrNameLst>
                                      </p:cBhvr>
                                      <p:tavLst>
                                        <p:tav tm="0">
                                          <p:val>
                                            <p:fltVal val="0"/>
                                          </p:val>
                                        </p:tav>
                                        <p:tav tm="100000">
                                          <p:val>
                                            <p:strVal val="#ppt_w"/>
                                          </p:val>
                                        </p:tav>
                                      </p:tavLst>
                                    </p:anim>
                                    <p:anim calcmode="lin" valueType="num">
                                      <p:cBhvr>
                                        <p:cTn id="62" dur="500" fill="hold"/>
                                        <p:tgtEl>
                                          <p:spTgt spid="94"/>
                                        </p:tgtEl>
                                        <p:attrNameLst>
                                          <p:attrName>ppt_h</p:attrName>
                                        </p:attrNameLst>
                                      </p:cBhvr>
                                      <p:tavLst>
                                        <p:tav tm="0">
                                          <p:val>
                                            <p:fltVal val="0"/>
                                          </p:val>
                                        </p:tav>
                                        <p:tav tm="100000">
                                          <p:val>
                                            <p:strVal val="#ppt_h"/>
                                          </p:val>
                                        </p:tav>
                                      </p:tavLst>
                                    </p:anim>
                                  </p:childTnLst>
                                </p:cTn>
                              </p:par>
                            </p:childTnLst>
                          </p:cTn>
                        </p:par>
                        <p:par>
                          <p:cTn id="63" fill="hold">
                            <p:stCondLst>
                              <p:cond delay="500"/>
                            </p:stCondLst>
                            <p:childTnLst>
                              <p:par>
                                <p:cTn id="64" presetID="12" presetClass="entr" presetSubtype="2" fill="hold" nodeType="after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slide(fromRight)">
                                      <p:cBhvr>
                                        <p:cTn id="66" dur="500"/>
                                        <p:tgtEl>
                                          <p:spTgt spid="88"/>
                                        </p:tgtEl>
                                      </p:cBhvr>
                                    </p:animEffect>
                                  </p:childTnLst>
                                </p:cTn>
                              </p:par>
                            </p:childTnLst>
                          </p:cTn>
                        </p:par>
                        <p:par>
                          <p:cTn id="67" fill="hold">
                            <p:stCondLst>
                              <p:cond delay="1000"/>
                            </p:stCondLst>
                            <p:childTnLst>
                              <p:par>
                                <p:cTn id="68" presetID="12" presetClass="entr" presetSubtype="4"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slide(fromBottom)">
                                      <p:cBhvr>
                                        <p:cTn id="70" dur="500"/>
                                        <p:tgtEl>
                                          <p:spTgt spid="5"/>
                                        </p:tgtEl>
                                      </p:cBhvr>
                                    </p:animEffect>
                                  </p:childTnLst>
                                </p:cTn>
                              </p:par>
                            </p:childTnLst>
                          </p:cTn>
                        </p:par>
                        <p:par>
                          <p:cTn id="71" fill="hold">
                            <p:stCondLst>
                              <p:cond delay="1500"/>
                            </p:stCondLst>
                            <p:childTnLst>
                              <p:par>
                                <p:cTn id="72" presetID="18" presetClass="entr" presetSubtype="3"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strips(upRight)">
                                      <p:cBhvr>
                                        <p:cTn id="74" dur="500"/>
                                        <p:tgtEl>
                                          <p:spTgt spid="47"/>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3" grpId="0" animBg="1"/>
      <p:bldP spid="64" grpId="0" animBg="1"/>
      <p:bldP spid="68" grpId="0" animBg="1"/>
      <p:bldP spid="87" grpId="0" animBg="1"/>
      <p:bldP spid="91" grpId="0" animBg="1"/>
      <p:bldP spid="92" grpId="0" animBg="1"/>
      <p:bldP spid="93" grpId="0" animBg="1"/>
      <p:bldP spid="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74629" y="1604798"/>
            <a:ext cx="4413276" cy="869514"/>
            <a:chOff x="6327173" y="1681099"/>
            <a:chExt cx="4413851" cy="869514"/>
          </a:xfrm>
        </p:grpSpPr>
        <p:sp>
          <p:nvSpPr>
            <p:cNvPr id="3" name="文本框 20"/>
            <p:cNvSpPr txBox="1"/>
            <p:nvPr/>
          </p:nvSpPr>
          <p:spPr>
            <a:xfrm>
              <a:off x="6327174" y="1681099"/>
              <a:ext cx="2321526" cy="383182"/>
            </a:xfrm>
            <a:prstGeom prst="rect">
              <a:avLst/>
            </a:prstGeom>
            <a:noFill/>
          </p:spPr>
          <p:txBody>
            <a:bodyPr wrap="square" rtlCol="0">
              <a:spAutoFit/>
            </a:bodyPr>
            <a:lstStyle/>
            <a:p>
              <a:pPr algn="just">
                <a:lnSpc>
                  <a:spcPct val="90000"/>
                </a:lnSpc>
                <a:spcBef>
                  <a:spcPts val="1000"/>
                </a:spcBef>
              </a:pPr>
              <a:r>
                <a:rPr lang="zh-CN" altLang="en-US" sz="2100" dirty="0">
                  <a:solidFill>
                    <a:schemeClr val="tx2"/>
                  </a:solidFill>
                  <a:latin typeface="微软雅黑" panose="020B0503020204020204" pitchFamily="34" charset="-122"/>
                  <a:ea typeface="微软雅黑" panose="020B0503020204020204" pitchFamily="34" charset="-122"/>
                </a:rPr>
                <a:t>添加标题</a:t>
              </a:r>
              <a:endParaRPr lang="zh-CN" altLang="en-US" sz="2100" dirty="0">
                <a:solidFill>
                  <a:schemeClr val="tx2"/>
                </a:solidFill>
                <a:latin typeface="微软雅黑" panose="020B0503020204020204" pitchFamily="34" charset="-122"/>
                <a:ea typeface="微软雅黑" panose="020B0503020204020204" pitchFamily="34" charset="-122"/>
              </a:endParaRPr>
            </a:p>
          </p:txBody>
        </p:sp>
        <p:sp>
          <p:nvSpPr>
            <p:cNvPr id="4" name="文本框 21"/>
            <p:cNvSpPr txBox="1"/>
            <p:nvPr/>
          </p:nvSpPr>
          <p:spPr>
            <a:xfrm>
              <a:off x="6327173" y="1938138"/>
              <a:ext cx="4413851" cy="612475"/>
            </a:xfrm>
            <a:prstGeom prst="rect">
              <a:avLst/>
            </a:prstGeom>
            <a:noFill/>
          </p:spPr>
          <p:txBody>
            <a:bodyPr wrap="square" rtlCol="0">
              <a:spAutoFit/>
            </a:bodyPr>
            <a:lstStyle/>
            <a:p>
              <a:pPr algn="just">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562147" y="3545546"/>
            <a:ext cx="889500" cy="731807"/>
            <a:chOff x="1465545" y="3524250"/>
            <a:chExt cx="889616" cy="731806"/>
          </a:xfrm>
        </p:grpSpPr>
        <p:sp>
          <p:nvSpPr>
            <p:cNvPr id="6" name="六边形 5"/>
            <p:cNvSpPr/>
            <p:nvPr/>
          </p:nvSpPr>
          <p:spPr>
            <a:xfrm>
              <a:off x="1480540" y="3524250"/>
              <a:ext cx="848894" cy="73180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文本框 24"/>
            <p:cNvSpPr txBox="1"/>
            <p:nvPr/>
          </p:nvSpPr>
          <p:spPr>
            <a:xfrm>
              <a:off x="1465545" y="3719336"/>
              <a:ext cx="889616" cy="383181"/>
            </a:xfrm>
            <a:prstGeom prst="rect">
              <a:avLst/>
            </a:prstGeom>
            <a:noFill/>
          </p:spPr>
          <p:txBody>
            <a:bodyPr wrap="square" rtlCol="0">
              <a:spAutoFit/>
            </a:bodyPr>
            <a:lstStyle/>
            <a:p>
              <a:pPr algn="ctr">
                <a:lnSpc>
                  <a:spcPct val="90000"/>
                </a:lnSpc>
                <a:spcBef>
                  <a:spcPts val="1000"/>
                </a:spcBef>
              </a:pPr>
              <a:r>
                <a:rPr lang="en-US" altLang="zh-CN" sz="2100" dirty="0">
                  <a:solidFill>
                    <a:schemeClr val="bg1"/>
                  </a:solidFill>
                  <a:latin typeface="微软雅黑" panose="020B0503020204020204" pitchFamily="34" charset="-122"/>
                  <a:ea typeface="微软雅黑" panose="020B0503020204020204" pitchFamily="34" charset="-122"/>
                </a:rPr>
                <a:t>30%</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425924" y="4102977"/>
            <a:ext cx="1334089" cy="1150227"/>
            <a:chOff x="2329434" y="4081682"/>
            <a:chExt cx="1334262" cy="1150226"/>
          </a:xfrm>
        </p:grpSpPr>
        <p:sp>
          <p:nvSpPr>
            <p:cNvPr id="9" name="六边形 8"/>
            <p:cNvSpPr/>
            <p:nvPr/>
          </p:nvSpPr>
          <p:spPr>
            <a:xfrm>
              <a:off x="2329434" y="4081682"/>
              <a:ext cx="1334262" cy="1150226"/>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25"/>
            <p:cNvSpPr txBox="1"/>
            <p:nvPr/>
          </p:nvSpPr>
          <p:spPr>
            <a:xfrm>
              <a:off x="2426710" y="4416728"/>
              <a:ext cx="1134779" cy="480131"/>
            </a:xfrm>
            <a:prstGeom prst="rect">
              <a:avLst/>
            </a:prstGeom>
            <a:noFill/>
          </p:spPr>
          <p:txBody>
            <a:bodyPr wrap="square" rtlCol="0">
              <a:spAutoFit/>
            </a:bodyPr>
            <a:lstStyle/>
            <a:p>
              <a:pPr algn="ctr">
                <a:lnSpc>
                  <a:spcPct val="90000"/>
                </a:lnSpc>
                <a:spcBef>
                  <a:spcPts val="1000"/>
                </a:spcBef>
              </a:pPr>
              <a:r>
                <a:rPr lang="en-US" altLang="zh-CN" sz="2800" dirty="0">
                  <a:solidFill>
                    <a:schemeClr val="bg1"/>
                  </a:solidFill>
                  <a:latin typeface="微软雅黑" panose="020B0503020204020204" pitchFamily="34" charset="-122"/>
                  <a:ea typeface="微软雅黑" panose="020B0503020204020204" pitchFamily="34" charset="-122"/>
                </a:rPr>
                <a:t>40%</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760012" y="2581278"/>
            <a:ext cx="2431987" cy="2096815"/>
            <a:chOff x="3663696" y="2559981"/>
            <a:chExt cx="2432304" cy="2096814"/>
          </a:xfrm>
        </p:grpSpPr>
        <p:sp>
          <p:nvSpPr>
            <p:cNvPr id="12" name="六边形 11"/>
            <p:cNvSpPr/>
            <p:nvPr/>
          </p:nvSpPr>
          <p:spPr>
            <a:xfrm>
              <a:off x="3663696" y="2559981"/>
              <a:ext cx="2432304" cy="209681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文本框 26"/>
            <p:cNvSpPr txBox="1"/>
            <p:nvPr/>
          </p:nvSpPr>
          <p:spPr>
            <a:xfrm>
              <a:off x="4040565" y="3229823"/>
              <a:ext cx="1678565" cy="757130"/>
            </a:xfrm>
            <a:prstGeom prst="rect">
              <a:avLst/>
            </a:prstGeom>
            <a:noFill/>
          </p:spPr>
          <p:txBody>
            <a:bodyPr wrap="square" rtlCol="0">
              <a:spAutoFit/>
            </a:bodyPr>
            <a:lstStyle/>
            <a:p>
              <a:pPr algn="ctr">
                <a:lnSpc>
                  <a:spcPct val="90000"/>
                </a:lnSpc>
                <a:spcBef>
                  <a:spcPts val="1000"/>
                </a:spcBef>
              </a:pPr>
              <a:r>
                <a:rPr lang="en-US" altLang="zh-CN" sz="4800" dirty="0">
                  <a:solidFill>
                    <a:schemeClr val="bg1"/>
                  </a:solidFill>
                  <a:latin typeface="微软雅黑" panose="020B0503020204020204" pitchFamily="34" charset="-122"/>
                  <a:ea typeface="微软雅黑" panose="020B0503020204020204" pitchFamily="34" charset="-122"/>
                </a:rPr>
                <a:t>80%</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032782" y="1708031"/>
            <a:ext cx="1727230" cy="1489184"/>
            <a:chOff x="1936242" y="1686736"/>
            <a:chExt cx="1727454" cy="1489184"/>
          </a:xfrm>
        </p:grpSpPr>
        <p:sp>
          <p:nvSpPr>
            <p:cNvPr id="15" name="六边形 14"/>
            <p:cNvSpPr/>
            <p:nvPr/>
          </p:nvSpPr>
          <p:spPr>
            <a:xfrm>
              <a:off x="1936242" y="1686736"/>
              <a:ext cx="1727454" cy="148918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文本框 27"/>
            <p:cNvSpPr txBox="1"/>
            <p:nvPr/>
          </p:nvSpPr>
          <p:spPr>
            <a:xfrm>
              <a:off x="1957362" y="2135861"/>
              <a:ext cx="1678565" cy="590931"/>
            </a:xfrm>
            <a:prstGeom prst="rect">
              <a:avLst/>
            </a:prstGeom>
            <a:noFill/>
          </p:spPr>
          <p:txBody>
            <a:bodyPr wrap="square" rtlCol="0">
              <a:spAutoFit/>
            </a:bodyPr>
            <a:lstStyle/>
            <a:p>
              <a:pPr algn="ctr">
                <a:lnSpc>
                  <a:spcPct val="90000"/>
                </a:lnSpc>
                <a:spcBef>
                  <a:spcPts val="1000"/>
                </a:spcBef>
              </a:pPr>
              <a:r>
                <a:rPr lang="en-US" altLang="zh-CN" sz="3600" dirty="0">
                  <a:solidFill>
                    <a:schemeClr val="bg1"/>
                  </a:solidFill>
                  <a:latin typeface="微软雅黑" panose="020B0503020204020204" pitchFamily="34" charset="-122"/>
                  <a:ea typeface="微软雅黑" panose="020B0503020204020204" pitchFamily="34" charset="-122"/>
                </a:rPr>
                <a:t>50%</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6674629" y="4673308"/>
            <a:ext cx="4413276" cy="869514"/>
            <a:chOff x="6327173" y="4322384"/>
            <a:chExt cx="4413851" cy="869512"/>
          </a:xfrm>
        </p:grpSpPr>
        <p:sp>
          <p:nvSpPr>
            <p:cNvPr id="18" name="文本框 29"/>
            <p:cNvSpPr txBox="1"/>
            <p:nvPr/>
          </p:nvSpPr>
          <p:spPr>
            <a:xfrm>
              <a:off x="6327174" y="4322384"/>
              <a:ext cx="2321526" cy="383181"/>
            </a:xfrm>
            <a:prstGeom prst="rect">
              <a:avLst/>
            </a:prstGeom>
            <a:noFill/>
          </p:spPr>
          <p:txBody>
            <a:bodyPr wrap="square" rtlCol="0">
              <a:spAutoFit/>
            </a:bodyPr>
            <a:lstStyle/>
            <a:p>
              <a:pPr algn="just">
                <a:lnSpc>
                  <a:spcPct val="90000"/>
                </a:lnSpc>
                <a:spcBef>
                  <a:spcPts val="1000"/>
                </a:spcBef>
              </a:pPr>
              <a:r>
                <a:rPr lang="zh-CN" altLang="en-US" sz="2100" dirty="0">
                  <a:solidFill>
                    <a:schemeClr val="accent3"/>
                  </a:solidFill>
                  <a:latin typeface="微软雅黑" panose="020B0503020204020204" pitchFamily="34" charset="-122"/>
                  <a:ea typeface="微软雅黑" panose="020B0503020204020204" pitchFamily="34" charset="-122"/>
                </a:rPr>
                <a:t>添加标题</a:t>
              </a:r>
              <a:endParaRPr lang="zh-CN" altLang="en-US" sz="2100" dirty="0">
                <a:solidFill>
                  <a:schemeClr val="accent3"/>
                </a:solidFill>
                <a:latin typeface="微软雅黑" panose="020B0503020204020204" pitchFamily="34" charset="-122"/>
                <a:ea typeface="微软雅黑" panose="020B0503020204020204" pitchFamily="34" charset="-122"/>
              </a:endParaRPr>
            </a:p>
          </p:txBody>
        </p:sp>
        <p:sp>
          <p:nvSpPr>
            <p:cNvPr id="19" name="文本框 30"/>
            <p:cNvSpPr txBox="1"/>
            <p:nvPr/>
          </p:nvSpPr>
          <p:spPr>
            <a:xfrm>
              <a:off x="6327173" y="4579422"/>
              <a:ext cx="4413851" cy="612474"/>
            </a:xfrm>
            <a:prstGeom prst="rect">
              <a:avLst/>
            </a:prstGeom>
            <a:noFill/>
          </p:spPr>
          <p:txBody>
            <a:bodyPr wrap="square" rtlCol="0">
              <a:spAutoFit/>
            </a:bodyPr>
            <a:lstStyle/>
            <a:p>
              <a:pPr algn="just">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674629" y="2606209"/>
            <a:ext cx="4413276" cy="869514"/>
            <a:chOff x="6327173" y="3001742"/>
            <a:chExt cx="4413851" cy="869512"/>
          </a:xfrm>
        </p:grpSpPr>
        <p:sp>
          <p:nvSpPr>
            <p:cNvPr id="21" name="文本框 31"/>
            <p:cNvSpPr txBox="1"/>
            <p:nvPr/>
          </p:nvSpPr>
          <p:spPr>
            <a:xfrm>
              <a:off x="6327174" y="3001742"/>
              <a:ext cx="2321526" cy="383181"/>
            </a:xfrm>
            <a:prstGeom prst="rect">
              <a:avLst/>
            </a:prstGeom>
            <a:noFill/>
          </p:spPr>
          <p:txBody>
            <a:bodyPr wrap="square" rtlCol="0">
              <a:spAutoFit/>
            </a:bodyPr>
            <a:lstStyle/>
            <a:p>
              <a:pPr algn="just">
                <a:lnSpc>
                  <a:spcPct val="90000"/>
                </a:lnSpc>
                <a:spcBef>
                  <a:spcPts val="1000"/>
                </a:spcBef>
              </a:pPr>
              <a:r>
                <a:rPr lang="zh-CN" altLang="en-US" sz="2100" dirty="0">
                  <a:solidFill>
                    <a:schemeClr val="accent1"/>
                  </a:solidFill>
                  <a:latin typeface="微软雅黑" panose="020B0503020204020204" pitchFamily="34" charset="-122"/>
                  <a:ea typeface="微软雅黑" panose="020B0503020204020204" pitchFamily="34" charset="-122"/>
                </a:rPr>
                <a:t>添加标题</a:t>
              </a:r>
              <a:endParaRPr lang="zh-CN" altLang="en-US" sz="2100" dirty="0">
                <a:solidFill>
                  <a:schemeClr val="accent1"/>
                </a:solidFill>
                <a:latin typeface="微软雅黑" panose="020B0503020204020204" pitchFamily="34" charset="-122"/>
                <a:ea typeface="微软雅黑" panose="020B0503020204020204" pitchFamily="34" charset="-122"/>
              </a:endParaRPr>
            </a:p>
          </p:txBody>
        </p:sp>
        <p:sp>
          <p:nvSpPr>
            <p:cNvPr id="22" name="文本框 32"/>
            <p:cNvSpPr txBox="1"/>
            <p:nvPr/>
          </p:nvSpPr>
          <p:spPr>
            <a:xfrm>
              <a:off x="6327173" y="3258780"/>
              <a:ext cx="4413851" cy="612474"/>
            </a:xfrm>
            <a:prstGeom prst="rect">
              <a:avLst/>
            </a:prstGeom>
            <a:noFill/>
          </p:spPr>
          <p:txBody>
            <a:bodyPr wrap="square" rtlCol="0">
              <a:spAutoFit/>
            </a:bodyPr>
            <a:lstStyle/>
            <a:p>
              <a:pPr algn="just">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74629" y="3687764"/>
            <a:ext cx="4413276" cy="869514"/>
            <a:chOff x="6327173" y="4322384"/>
            <a:chExt cx="4413851" cy="869512"/>
          </a:xfrm>
        </p:grpSpPr>
        <p:sp>
          <p:nvSpPr>
            <p:cNvPr id="24" name="文本框 33"/>
            <p:cNvSpPr txBox="1"/>
            <p:nvPr/>
          </p:nvSpPr>
          <p:spPr>
            <a:xfrm>
              <a:off x="6327174" y="4322384"/>
              <a:ext cx="2321526" cy="383181"/>
            </a:xfrm>
            <a:prstGeom prst="rect">
              <a:avLst/>
            </a:prstGeom>
            <a:noFill/>
          </p:spPr>
          <p:txBody>
            <a:bodyPr wrap="square" rtlCol="0">
              <a:spAutoFit/>
            </a:bodyPr>
            <a:lstStyle/>
            <a:p>
              <a:pPr algn="just">
                <a:lnSpc>
                  <a:spcPct val="90000"/>
                </a:lnSpc>
                <a:spcBef>
                  <a:spcPts val="1000"/>
                </a:spcBef>
              </a:pPr>
              <a:r>
                <a:rPr lang="zh-CN" altLang="en-US" sz="2100" dirty="0">
                  <a:solidFill>
                    <a:schemeClr val="accent2"/>
                  </a:solidFill>
                  <a:latin typeface="微软雅黑" panose="020B0503020204020204" pitchFamily="34" charset="-122"/>
                  <a:ea typeface="微软雅黑" panose="020B0503020204020204" pitchFamily="34" charset="-122"/>
                </a:rPr>
                <a:t>添加标题</a:t>
              </a:r>
              <a:endParaRPr lang="zh-CN" altLang="en-US" sz="2100" dirty="0">
                <a:solidFill>
                  <a:schemeClr val="accent2"/>
                </a:solidFill>
                <a:latin typeface="微软雅黑" panose="020B0503020204020204" pitchFamily="34" charset="-122"/>
                <a:ea typeface="微软雅黑" panose="020B0503020204020204" pitchFamily="34" charset="-122"/>
              </a:endParaRPr>
            </a:p>
          </p:txBody>
        </p:sp>
        <p:sp>
          <p:nvSpPr>
            <p:cNvPr id="25" name="文本框 34"/>
            <p:cNvSpPr txBox="1"/>
            <p:nvPr/>
          </p:nvSpPr>
          <p:spPr>
            <a:xfrm>
              <a:off x="6327173" y="4579422"/>
              <a:ext cx="4413851" cy="612474"/>
            </a:xfrm>
            <a:prstGeom prst="rect">
              <a:avLst/>
            </a:prstGeom>
            <a:noFill/>
          </p:spPr>
          <p:txBody>
            <a:bodyPr wrap="square" rtlCol="0">
              <a:spAutoFit/>
            </a:bodyPr>
            <a:lstStyle/>
            <a:p>
              <a:pPr algn="just">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6" name="标题 25"/>
          <p:cNvSpPr>
            <a:spLocks noGrp="1"/>
          </p:cNvSpPr>
          <p:nvPr>
            <p:ph type="title"/>
          </p:nvPr>
        </p:nvSpPr>
        <p:spPr/>
        <p:txBody>
          <a:bodyPr/>
          <a:lstStyle/>
          <a:p>
            <a:r>
              <a:rPr lang="zh-CN" altLang="en-US" dirty="0"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anim calcmode="lin" valueType="num">
                                      <p:cBhvr>
                                        <p:cTn id="17" dur="500" fill="hold"/>
                                        <p:tgtEl>
                                          <p:spTgt spid="8"/>
                                        </p:tgtEl>
                                        <p:attrNameLst>
                                          <p:attrName>ppt_x</p:attrName>
                                        </p:attrNameLst>
                                      </p:cBhvr>
                                      <p:tavLst>
                                        <p:tav tm="0">
                                          <p:val>
                                            <p:fltVal val="0.5"/>
                                          </p:val>
                                        </p:tav>
                                        <p:tav tm="100000">
                                          <p:val>
                                            <p:strVal val="#ppt_x"/>
                                          </p:val>
                                        </p:tav>
                                      </p:tavLst>
                                    </p:anim>
                                    <p:anim calcmode="lin" valueType="num">
                                      <p:cBhvr>
                                        <p:cTn id="18" dur="50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75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fltVal val="0.5"/>
                                          </p:val>
                                        </p:tav>
                                        <p:tav tm="100000">
                                          <p:val>
                                            <p:strVal val="#ppt_x"/>
                                          </p:val>
                                        </p:tav>
                                      </p:tavLst>
                                    </p:anim>
                                    <p:anim calcmode="lin" valueType="num">
                                      <p:cBhvr>
                                        <p:cTn id="32" dur="500" fill="hold"/>
                                        <p:tgtEl>
                                          <p:spTgt spid="11"/>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37"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anim calcmode="lin" valueType="num">
                                      <p:cBhvr>
                                        <p:cTn id="37" dur="500" fill="hold"/>
                                        <p:tgtEl>
                                          <p:spTgt spid="2"/>
                                        </p:tgtEl>
                                        <p:attrNameLst>
                                          <p:attrName>ppt_x</p:attrName>
                                        </p:attrNameLst>
                                      </p:cBhvr>
                                      <p:tavLst>
                                        <p:tav tm="0">
                                          <p:val>
                                            <p:strVal val="#ppt_x"/>
                                          </p:val>
                                        </p:tav>
                                        <p:tav tm="100000">
                                          <p:val>
                                            <p:strVal val="#ppt_x"/>
                                          </p:val>
                                        </p:tav>
                                      </p:tavLst>
                                    </p:anim>
                                    <p:anim calcmode="lin" valueType="num">
                                      <p:cBhvr>
                                        <p:cTn id="38" dur="450" decel="100000" fill="hold"/>
                                        <p:tgtEl>
                                          <p:spTgt spid="2"/>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2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strVal val="#ppt_x"/>
                                          </p:val>
                                        </p:tav>
                                        <p:tav tm="100000">
                                          <p:val>
                                            <p:strVal val="#ppt_x"/>
                                          </p:val>
                                        </p:tav>
                                      </p:tavLst>
                                    </p:anim>
                                    <p:anim calcmode="lin" valueType="num">
                                      <p:cBhvr>
                                        <p:cTn id="44" dur="450" decel="100000" fill="hold"/>
                                        <p:tgtEl>
                                          <p:spTgt spid="20"/>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par>
                                <p:cTn id="46" presetID="37" presetClass="entr" presetSubtype="0" fill="hold" nodeType="withEffect">
                                  <p:stCondLst>
                                    <p:cond delay="5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450" decel="100000" fill="hold"/>
                                        <p:tgtEl>
                                          <p:spTgt spid="23"/>
                                        </p:tgtEl>
                                        <p:attrNameLst>
                                          <p:attrName>ppt_y</p:attrName>
                                        </p:attrNameLst>
                                      </p:cBhvr>
                                      <p:tavLst>
                                        <p:tav tm="0">
                                          <p:val>
                                            <p:strVal val="#ppt_y+1"/>
                                          </p:val>
                                        </p:tav>
                                        <p:tav tm="100000">
                                          <p:val>
                                            <p:strVal val="#ppt_y-.03"/>
                                          </p:val>
                                        </p:tav>
                                      </p:tavLst>
                                    </p:anim>
                                    <p:anim calcmode="lin" valueType="num">
                                      <p:cBhvr>
                                        <p:cTn id="51"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par>
                                <p:cTn id="52" presetID="37" presetClass="entr" presetSubtype="0" fill="hold" nodeType="withEffect">
                                  <p:stCondLst>
                                    <p:cond delay="75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anim calcmode="lin" valueType="num">
                                      <p:cBhvr>
                                        <p:cTn id="55" dur="500" fill="hold"/>
                                        <p:tgtEl>
                                          <p:spTgt spid="17"/>
                                        </p:tgtEl>
                                        <p:attrNameLst>
                                          <p:attrName>ppt_x</p:attrName>
                                        </p:attrNameLst>
                                      </p:cBhvr>
                                      <p:tavLst>
                                        <p:tav tm="0">
                                          <p:val>
                                            <p:strVal val="#ppt_x"/>
                                          </p:val>
                                        </p:tav>
                                        <p:tav tm="100000">
                                          <p:val>
                                            <p:strVal val="#ppt_x"/>
                                          </p:val>
                                        </p:tav>
                                      </p:tavLst>
                                    </p:anim>
                                    <p:anim calcmode="lin" valueType="num">
                                      <p:cBhvr>
                                        <p:cTn id="56" dur="450" decel="100000" fill="hold"/>
                                        <p:tgtEl>
                                          <p:spTgt spid="17"/>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2"/>
          <p:cNvSpPr>
            <a:spLocks noChangeArrowheads="1"/>
          </p:cNvSpPr>
          <p:nvPr/>
        </p:nvSpPr>
        <p:spPr bwMode="auto">
          <a:xfrm>
            <a:off x="9840304" y="3715720"/>
            <a:ext cx="922586" cy="22599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0" tIns="60940" rIns="121880" bIns="60940" numCol="1" spcCol="0" rtlCol="0" fromWordArt="0" anchor="ctr" anchorCtr="0" forceAA="0" compatLnSpc="1">
            <a:noAutofit/>
          </a:bodyPr>
          <a:lstStyle/>
          <a:p>
            <a:endParaRPr lang="zh-CN" altLang="zh-CN">
              <a:cs typeface="+mn-ea"/>
            </a:endParaRPr>
          </a:p>
        </p:txBody>
      </p:sp>
      <p:sp>
        <p:nvSpPr>
          <p:cNvPr id="4" name="矩形 37"/>
          <p:cNvSpPr>
            <a:spLocks noChangeArrowheads="1"/>
          </p:cNvSpPr>
          <p:nvPr/>
        </p:nvSpPr>
        <p:spPr bwMode="auto">
          <a:xfrm>
            <a:off x="5005191" y="3715720"/>
            <a:ext cx="4665832" cy="2259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0" tIns="60940" rIns="121880" bIns="60940" numCol="1" spcCol="0" rtlCol="0" fromWordArt="0" anchor="ctr" anchorCtr="0" forceAA="0" compatLnSpc="1">
            <a:noAutofit/>
          </a:bodyPr>
          <a:lstStyle/>
          <a:p>
            <a:endParaRPr lang="zh-CN" altLang="zh-CN">
              <a:cs typeface="+mn-ea"/>
            </a:endParaRPr>
          </a:p>
        </p:txBody>
      </p:sp>
      <p:sp>
        <p:nvSpPr>
          <p:cNvPr id="8" name="矩形 46"/>
          <p:cNvSpPr>
            <a:spLocks noChangeAspect="1" noChangeArrowheads="1"/>
          </p:cNvSpPr>
          <p:nvPr/>
        </p:nvSpPr>
        <p:spPr bwMode="auto">
          <a:xfrm>
            <a:off x="1450273" y="3715720"/>
            <a:ext cx="3387753" cy="2259902"/>
          </a:xfrm>
          <a:prstGeom prst="rect">
            <a:avLst/>
          </a:prstGeom>
          <a:blipFill dpi="0" rotWithShape="1">
            <a:blip r:embed="rId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0" tIns="60940" rIns="121880" bIns="60940" numCol="1" anchor="ctr" anchorCtr="0" compatLnSpc="1"/>
          <a:lstStyle/>
          <a:p>
            <a:pPr algn="ctr" defTabSz="1218565" fontAlgn="base">
              <a:spcBef>
                <a:spcPct val="0"/>
              </a:spcBef>
              <a:spcAft>
                <a:spcPct val="0"/>
              </a:spcAft>
            </a:pPr>
            <a:endParaRPr lang="zh-CN" altLang="zh-CN" sz="2400">
              <a:latin typeface="Arial" panose="020B0604020202020204" pitchFamily="34" charset="0"/>
              <a:cs typeface="+mn-ea"/>
            </a:endParaRPr>
          </a:p>
        </p:txBody>
      </p:sp>
      <p:sp>
        <p:nvSpPr>
          <p:cNvPr id="9" name="矩形 47"/>
          <p:cNvSpPr>
            <a:spLocks noChangeAspect="1" noChangeArrowheads="1"/>
          </p:cNvSpPr>
          <p:nvPr/>
        </p:nvSpPr>
        <p:spPr bwMode="auto">
          <a:xfrm>
            <a:off x="3849842" y="1318277"/>
            <a:ext cx="3385638" cy="225778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0" tIns="60940" rIns="121880" bIns="60940" numCol="1" anchor="ctr" anchorCtr="0" compatLnSpc="1"/>
          <a:lstStyle/>
          <a:p>
            <a:pPr algn="ctr" defTabSz="1218565" fontAlgn="base">
              <a:spcBef>
                <a:spcPct val="0"/>
              </a:spcBef>
              <a:spcAft>
                <a:spcPct val="0"/>
              </a:spcAft>
            </a:pPr>
            <a:endParaRPr lang="zh-CN" altLang="zh-CN" sz="2400">
              <a:latin typeface="Arial" panose="020B0604020202020204" pitchFamily="34" charset="0"/>
              <a:cs typeface="+mn-ea"/>
            </a:endParaRPr>
          </a:p>
        </p:txBody>
      </p:sp>
      <p:sp>
        <p:nvSpPr>
          <p:cNvPr id="17" name="矩形 1"/>
          <p:cNvSpPr>
            <a:spLocks noChangeArrowheads="1"/>
          </p:cNvSpPr>
          <p:nvPr/>
        </p:nvSpPr>
        <p:spPr bwMode="auto">
          <a:xfrm>
            <a:off x="1450273" y="1316160"/>
            <a:ext cx="2259912" cy="22599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0" tIns="60940" rIns="121880" bIns="60940" numCol="1" spcCol="0" rtlCol="0" fromWordArt="0" anchor="ctr" anchorCtr="0" forceAA="0" compatLnSpc="1">
            <a:noAutofit/>
          </a:bodyPr>
          <a:lstStyle/>
          <a:p>
            <a:endParaRPr lang="zh-CN" altLang="zh-CN">
              <a:cs typeface="+mn-ea"/>
            </a:endParaRPr>
          </a:p>
        </p:txBody>
      </p:sp>
      <p:sp>
        <p:nvSpPr>
          <p:cNvPr id="21" name="矩形 59"/>
          <p:cNvSpPr>
            <a:spLocks noChangeAspect="1" noChangeArrowheads="1"/>
          </p:cNvSpPr>
          <p:nvPr/>
        </p:nvSpPr>
        <p:spPr bwMode="auto">
          <a:xfrm>
            <a:off x="7375139" y="1316160"/>
            <a:ext cx="3387753" cy="225990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0" tIns="60940" rIns="121880" bIns="60940" numCol="1" anchor="ctr" anchorCtr="0" compatLnSpc="1"/>
          <a:lstStyle/>
          <a:p>
            <a:pPr algn="ctr" defTabSz="1218565" fontAlgn="base">
              <a:spcBef>
                <a:spcPct val="0"/>
              </a:spcBef>
              <a:spcAft>
                <a:spcPct val="0"/>
              </a:spcAft>
            </a:pPr>
            <a:endParaRPr lang="zh-CN" altLang="zh-CN" sz="2400">
              <a:latin typeface="Arial" panose="020B0604020202020204" pitchFamily="34" charset="0"/>
              <a:cs typeface="+mn-ea"/>
            </a:endParaRPr>
          </a:p>
        </p:txBody>
      </p:sp>
      <p:sp>
        <p:nvSpPr>
          <p:cNvPr id="27" name="矩形 26"/>
          <p:cNvSpPr/>
          <p:nvPr/>
        </p:nvSpPr>
        <p:spPr>
          <a:xfrm>
            <a:off x="5087888" y="4077073"/>
            <a:ext cx="4489144" cy="1508065"/>
          </a:xfrm>
          <a:prstGeom prst="rect">
            <a:avLst/>
          </a:prstGeom>
        </p:spPr>
        <p:txBody>
          <a:bodyPr wrap="square" lIns="121880" tIns="60940" rIns="121880" bIns="60940">
            <a:spAutoFit/>
          </a:bodyPr>
          <a:lstStyle/>
          <a:p>
            <a:pPr>
              <a:lnSpc>
                <a:spcPct val="120000"/>
              </a:lnSpc>
              <a:defRPr/>
            </a:pPr>
            <a:r>
              <a:rPr lang="zh-CN" altLang="en-US" sz="2000" kern="0" dirty="0">
                <a:solidFill>
                  <a:schemeClr val="bg1"/>
                </a:solidFill>
                <a:latin typeface="+mn-ea"/>
                <a:cs typeface="+mn-ea"/>
                <a:sym typeface="方正兰亭黑_GBK" pitchFamily="2" charset="-122"/>
              </a:rPr>
              <a:t>主要工作</a:t>
            </a:r>
            <a:r>
              <a:rPr lang="zh-CN" altLang="en-US" sz="1100" kern="0" dirty="0">
                <a:solidFill>
                  <a:schemeClr val="bg1"/>
                </a:solidFill>
                <a:latin typeface="+mn-ea"/>
                <a:cs typeface="+mn-ea"/>
                <a:sym typeface="方正兰亭黑_GBK" pitchFamily="2"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100" kern="0" dirty="0">
              <a:solidFill>
                <a:schemeClr val="bg1"/>
              </a:solidFill>
              <a:latin typeface="+mn-ea"/>
              <a:cs typeface="+mn-ea"/>
              <a:sym typeface="方正兰亭黑_GBK" pitchFamily="2" charset="-122"/>
            </a:endParaRPr>
          </a:p>
          <a:p>
            <a:pPr>
              <a:lnSpc>
                <a:spcPct val="120000"/>
              </a:lnSpc>
              <a:defRPr/>
            </a:pPr>
            <a:r>
              <a:rPr lang="zh-CN" altLang="en-US" sz="1100" kern="0" dirty="0">
                <a:solidFill>
                  <a:schemeClr val="bg1"/>
                </a:solidFill>
                <a:latin typeface="+mn-ea"/>
                <a:cs typeface="+mn-ea"/>
                <a:sym typeface="方正兰亭黑_GBK" pitchFamily="2" charset="-122"/>
              </a:rPr>
              <a:t>在此录入上述图表的综合描述说明在此录入上述图表的综合描述说明，在此录入上述图表的综合描述说明</a:t>
            </a:r>
            <a:endParaRPr lang="zh-CN" altLang="en-US" sz="1100" kern="0" dirty="0">
              <a:solidFill>
                <a:schemeClr val="bg1"/>
              </a:solidFill>
              <a:latin typeface="+mn-ea"/>
              <a:cs typeface="+mn-ea"/>
              <a:sym typeface="方正兰亭黑_GBK" pitchFamily="2" charset="-122"/>
            </a:endParaRPr>
          </a:p>
        </p:txBody>
      </p:sp>
      <p:sp>
        <p:nvSpPr>
          <p:cNvPr id="28" name="矩形 27"/>
          <p:cNvSpPr/>
          <p:nvPr/>
        </p:nvSpPr>
        <p:spPr>
          <a:xfrm>
            <a:off x="1559496" y="1844824"/>
            <a:ext cx="2035060" cy="1304932"/>
          </a:xfrm>
          <a:prstGeom prst="rect">
            <a:avLst/>
          </a:prstGeom>
        </p:spPr>
        <p:txBody>
          <a:bodyPr wrap="square" lIns="121880" tIns="60940" rIns="121880" bIns="60940">
            <a:spAutoFit/>
          </a:bodyPr>
          <a:lstStyle/>
          <a:p>
            <a:pPr>
              <a:lnSpc>
                <a:spcPct val="120000"/>
              </a:lnSpc>
              <a:defRPr/>
            </a:pPr>
            <a:r>
              <a:rPr lang="zh-CN" altLang="en-US" sz="2000" kern="0" dirty="0">
                <a:solidFill>
                  <a:schemeClr val="bg1"/>
                </a:solidFill>
                <a:latin typeface="+mn-ea"/>
                <a:cs typeface="+mn-ea"/>
                <a:sym typeface="方正兰亭黑_GBK" pitchFamily="2" charset="-122"/>
              </a:rPr>
              <a:t>主要工作</a:t>
            </a:r>
            <a:r>
              <a:rPr lang="zh-CN" altLang="en-US" sz="1100" kern="0" dirty="0">
                <a:solidFill>
                  <a:schemeClr val="bg1"/>
                </a:solidFill>
                <a:latin typeface="+mn-ea"/>
                <a:cs typeface="+mn-ea"/>
                <a:sym typeface="方正兰亭黑_GBK" pitchFamily="2" charset="-122"/>
              </a:rPr>
              <a:t>在此录入上述图表的综合描述说明，在此录入上述图表的综合描述说明在此录入上述图表的综合描述说明</a:t>
            </a:r>
            <a:endParaRPr lang="zh-CN" altLang="en-US" sz="1100" kern="0" dirty="0">
              <a:solidFill>
                <a:schemeClr val="bg1"/>
              </a:solidFill>
              <a:latin typeface="+mn-ea"/>
              <a:cs typeface="+mn-ea"/>
              <a:sym typeface="方正兰亭黑_GBK" pitchFamily="2" charset="-122"/>
            </a:endParaRPr>
          </a:p>
        </p:txBody>
      </p:sp>
      <p:sp>
        <p:nvSpPr>
          <p:cNvPr id="3" name="标题 2"/>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repeatCount="2000" fill="hold" grpId="1" nodeType="afterEffect">
                                  <p:stCondLst>
                                    <p:cond delay="0"/>
                                  </p:stCondLst>
                                  <p:childTnLst>
                                    <p:animEffect transition="out" filter="fade">
                                      <p:cBhvr>
                                        <p:cTn id="31" dur="500" tmFilter="0, 0; .2, .5; .8, .5; 1, 0"/>
                                        <p:tgtEl>
                                          <p:spTgt spid="9"/>
                                        </p:tgtEl>
                                      </p:cBhvr>
                                    </p:animEffect>
                                    <p:animScale>
                                      <p:cBhvr>
                                        <p:cTn id="32" dur="250" autoRev="1" fill="hold"/>
                                        <p:tgtEl>
                                          <p:spTgt spid="9"/>
                                        </p:tgtEl>
                                      </p:cBhvr>
                                      <p:by x="105000" y="105000"/>
                                    </p:animScale>
                                  </p:childTnLst>
                                </p:cTn>
                              </p:par>
                              <p:par>
                                <p:cTn id="33" presetID="26" presetClass="emph" presetSubtype="0" repeatCount="2000" fill="hold" grpId="1" nodeType="withEffect">
                                  <p:stCondLst>
                                    <p:cond delay="300"/>
                                  </p:stCondLst>
                                  <p:childTnLst>
                                    <p:animEffect transition="out" filter="fade">
                                      <p:cBhvr>
                                        <p:cTn id="34" dur="500" tmFilter="0, 0; .2, .5; .8, .5; 1, 0"/>
                                        <p:tgtEl>
                                          <p:spTgt spid="21"/>
                                        </p:tgtEl>
                                      </p:cBhvr>
                                    </p:animEffect>
                                    <p:animScale>
                                      <p:cBhvr>
                                        <p:cTn id="35" dur="250" autoRev="1" fill="hold"/>
                                        <p:tgtEl>
                                          <p:spTgt spid="21"/>
                                        </p:tgtEl>
                                      </p:cBhvr>
                                      <p:by x="105000" y="105000"/>
                                    </p:animScale>
                                  </p:childTnLst>
                                </p:cTn>
                              </p:par>
                              <p:par>
                                <p:cTn id="36" presetID="26" presetClass="emph" presetSubtype="0" repeatCount="2000" fill="hold" grpId="1" nodeType="withEffect">
                                  <p:stCondLst>
                                    <p:cond delay="200"/>
                                  </p:stCondLst>
                                  <p:childTnLst>
                                    <p:animEffect transition="out" filter="fade">
                                      <p:cBhvr>
                                        <p:cTn id="37" dur="500" tmFilter="0, 0; .2, .5; .8, .5; 1, 0"/>
                                        <p:tgtEl>
                                          <p:spTgt spid="8"/>
                                        </p:tgtEl>
                                      </p:cBhvr>
                                    </p:animEffect>
                                    <p:animScale>
                                      <p:cBhvr>
                                        <p:cTn id="38" dur="250" autoRev="1" fill="hold"/>
                                        <p:tgtEl>
                                          <p:spTgt spid="8"/>
                                        </p:tgtEl>
                                      </p:cBhvr>
                                      <p:by x="105000" y="105000"/>
                                    </p:animScale>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8" grpId="1" animBg="1"/>
      <p:bldP spid="9" grpId="0" animBg="1"/>
      <p:bldP spid="9" grpId="1" animBg="1"/>
      <p:bldP spid="17" grpId="0" animBg="1"/>
      <p:bldP spid="21" grpId="0" animBg="1"/>
      <p:bldP spid="21" grpId="1" animBg="1"/>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23457" y="1539266"/>
            <a:ext cx="1471589" cy="1355092"/>
            <a:chOff x="1455857" y="2155535"/>
            <a:chExt cx="798864" cy="735623"/>
          </a:xfrm>
        </p:grpSpPr>
        <p:sp>
          <p:nvSpPr>
            <p:cNvPr id="3" name="矩形 2"/>
            <p:cNvSpPr/>
            <p:nvPr/>
          </p:nvSpPr>
          <p:spPr>
            <a:xfrm>
              <a:off x="1644486" y="2280923"/>
              <a:ext cx="610235" cy="610235"/>
            </a:xfrm>
            <a:prstGeom prst="rect">
              <a:avLst/>
            </a:prstGeom>
            <a:noFill/>
            <a:ln w="22225">
              <a:solidFill>
                <a:srgbClr val="668CB7">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16216" y="2180593"/>
              <a:ext cx="581660" cy="553720"/>
            </a:xfrm>
            <a:prstGeom prst="rect">
              <a:avLst/>
            </a:prstGeom>
            <a:solidFill>
              <a:srgbClr val="668CB7"/>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55857" y="2155535"/>
              <a:ext cx="685800" cy="555434"/>
            </a:xfrm>
            <a:prstGeom prst="rect">
              <a:avLst/>
            </a:prstGeom>
            <a:noFill/>
          </p:spPr>
          <p:txBody>
            <a:bodyPr wrap="square" lIns="68580" tIns="34290" rIns="68580" bIns="34290" rtlCol="0">
              <a:spAutoFit/>
            </a:bodyPr>
            <a:lstStyle/>
            <a:p>
              <a:pPr algn="ctr">
                <a:lnSpc>
                  <a:spcPct val="130000"/>
                </a:lnSpc>
              </a:pPr>
              <a:r>
                <a:rPr lang="en-US" altLang="zh-CN" sz="5400" dirty="0" smtClean="0">
                  <a:solidFill>
                    <a:schemeClr val="bg1"/>
                  </a:solidFill>
                  <a:latin typeface="Impact" panose="020B0806030902050204" pitchFamily="34" charset="0"/>
                  <a:ea typeface="华文中宋" panose="02010600040101010101" charset="-122"/>
                </a:rPr>
                <a:t>03</a:t>
              </a:r>
              <a:endParaRPr lang="en-US" altLang="zh-CN" sz="5400" dirty="0">
                <a:solidFill>
                  <a:schemeClr val="bg1"/>
                </a:solidFill>
                <a:latin typeface="Impact" panose="020B0806030902050204" pitchFamily="34" charset="0"/>
                <a:ea typeface="华文中宋" panose="02010600040101010101" charset="-122"/>
              </a:endParaRPr>
            </a:p>
          </p:txBody>
        </p:sp>
      </p:grpSp>
      <p:sp>
        <p:nvSpPr>
          <p:cNvPr id="6" name="TextBox 8"/>
          <p:cNvSpPr txBox="1"/>
          <p:nvPr/>
        </p:nvSpPr>
        <p:spPr>
          <a:xfrm>
            <a:off x="3179240" y="3149921"/>
            <a:ext cx="5546746" cy="861770"/>
          </a:xfrm>
          <a:prstGeom prst="rect">
            <a:avLst/>
          </a:prstGeom>
          <a:noFill/>
        </p:spPr>
        <p:txBody>
          <a:bodyPr wrap="square" lIns="121917" tIns="60958" rIns="121917" bIns="60958" rtlCol="0">
            <a:spAutoFit/>
          </a:bodyPr>
          <a:lstStyle/>
          <a:p>
            <a:pPr algn="ctr"/>
            <a:r>
              <a:rPr lang="zh-CN" altLang="en-US" sz="4800" dirty="0">
                <a:solidFill>
                  <a:srgbClr val="668CB7"/>
                </a:solidFill>
                <a:latin typeface="方正尚酷简体" panose="03000509000000000000" pitchFamily="65" charset="-122"/>
                <a:ea typeface="方正尚酷简体" panose="03000509000000000000" pitchFamily="65" charset="-122"/>
              </a:rPr>
              <a:t>添加章节标题内容</a:t>
            </a:r>
            <a:endParaRPr lang="zh-CN" altLang="en-US" sz="4800" dirty="0">
              <a:solidFill>
                <a:srgbClr val="668CB7"/>
              </a:solidFill>
              <a:latin typeface="方正尚酷简体" panose="03000509000000000000" pitchFamily="65" charset="-122"/>
              <a:ea typeface="方正尚酷简体" panose="03000509000000000000" pitchFamily="65" charset="-122"/>
            </a:endParaRPr>
          </a:p>
        </p:txBody>
      </p:sp>
      <p:cxnSp>
        <p:nvCxnSpPr>
          <p:cNvPr id="7" name="直接连接符 6"/>
          <p:cNvCxnSpPr/>
          <p:nvPr/>
        </p:nvCxnSpPr>
        <p:spPr>
          <a:xfrm>
            <a:off x="3551087" y="4060280"/>
            <a:ext cx="4803052"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5507" y="4157460"/>
            <a:ext cx="3954215" cy="963337"/>
          </a:xfrm>
          <a:prstGeom prst="rect">
            <a:avLst/>
          </a:prstGeom>
          <a:noFill/>
        </p:spPr>
        <p:txBody>
          <a:bodyPr wrap="square" lIns="121917" tIns="60958" rIns="121917" bIns="60958">
            <a:spAutoFit/>
          </a:bodyPr>
          <a:lstStyle/>
          <a:p>
            <a:pPr algn="ctr" fontAlgn="base">
              <a:lnSpc>
                <a:spcPct val="130000"/>
              </a:lnSpc>
              <a:spcBef>
                <a:spcPct val="0"/>
              </a:spcBef>
              <a:spcAft>
                <a:spcPct val="0"/>
              </a:spcAft>
              <a:defRPr/>
            </a:pPr>
            <a:r>
              <a:rPr lang="zh-CN" altLang="en-US" sz="1400" dirty="0">
                <a:solidFill>
                  <a:schemeClr val="tx1">
                    <a:lumMod val="75000"/>
                    <a:lumOff val="25000"/>
                  </a:schemeClr>
                </a:solidFill>
                <a:latin typeface="等线" panose="02010600030101010101" charset="-122"/>
              </a:rPr>
              <a:t>点击此处添加文本内容，如关键词、部分简单介绍等。点击此处添加文本内容，如关键词、部分简单介绍等。</a:t>
            </a:r>
            <a:endParaRPr lang="en-US" altLang="zh-CN" sz="1400" dirty="0">
              <a:solidFill>
                <a:schemeClr val="tx1">
                  <a:lumMod val="75000"/>
                  <a:lumOff val="25000"/>
                </a:schemeClr>
              </a:solidFill>
              <a:latin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par>
                          <p:cTn id="13" fill="hold">
                            <p:stCondLst>
                              <p:cond delay="135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85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bwMode="auto">
          <a:xfrm>
            <a:off x="1865866" y="2231104"/>
            <a:ext cx="1223803" cy="1223963"/>
            <a:chOff x="0" y="0"/>
            <a:chExt cx="1224136" cy="1224136"/>
          </a:xfrm>
        </p:grpSpPr>
        <p:sp>
          <p:nvSpPr>
            <p:cNvPr id="3" name="椭圆 44"/>
            <p:cNvSpPr>
              <a:spLocks noChangeArrowheads="1"/>
            </p:cNvSpPr>
            <p:nvPr/>
          </p:nvSpPr>
          <p:spPr bwMode="auto">
            <a:xfrm>
              <a:off x="0" y="0"/>
              <a:ext cx="1224136" cy="1224136"/>
            </a:xfrm>
            <a:prstGeom prst="ellipse">
              <a:avLst/>
            </a:prstGeom>
            <a:solidFill>
              <a:schemeClr val="accent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nvGrpSpPr>
            <p:cNvPr id="4" name="Group 8"/>
            <p:cNvGrpSpPr/>
            <p:nvPr/>
          </p:nvGrpSpPr>
          <p:grpSpPr bwMode="auto">
            <a:xfrm>
              <a:off x="455517" y="389024"/>
              <a:ext cx="293688" cy="446088"/>
              <a:chOff x="0" y="0"/>
              <a:chExt cx="293688" cy="446088"/>
            </a:xfrm>
          </p:grpSpPr>
          <p:sp>
            <p:nvSpPr>
              <p:cNvPr id="5" name="Freeform 1016"/>
              <p:cNvSpPr>
                <a:spLocks noChangeArrowheads="1"/>
              </p:cNvSpPr>
              <p:nvPr/>
            </p:nvSpPr>
            <p:spPr bwMode="auto">
              <a:xfrm>
                <a:off x="0" y="0"/>
                <a:ext cx="293688" cy="352425"/>
              </a:xfrm>
              <a:custGeom>
                <a:avLst/>
                <a:gdLst>
                  <a:gd name="T0" fmla="*/ 50 w 50"/>
                  <a:gd name="T1" fmla="*/ 23 h 60"/>
                  <a:gd name="T2" fmla="*/ 25 w 50"/>
                  <a:gd name="T3" fmla="*/ 0 h 60"/>
                  <a:gd name="T4" fmla="*/ 0 w 50"/>
                  <a:gd name="T5" fmla="*/ 23 h 60"/>
                  <a:gd name="T6" fmla="*/ 2 w 50"/>
                  <a:gd name="T7" fmla="*/ 32 h 60"/>
                  <a:gd name="T8" fmla="*/ 2 w 50"/>
                  <a:gd name="T9" fmla="*/ 32 h 60"/>
                  <a:gd name="T10" fmla="*/ 5 w 50"/>
                  <a:gd name="T11" fmla="*/ 36 h 60"/>
                  <a:gd name="T12" fmla="*/ 13 w 50"/>
                  <a:gd name="T13" fmla="*/ 58 h 60"/>
                  <a:gd name="T14" fmla="*/ 17 w 50"/>
                  <a:gd name="T15" fmla="*/ 60 h 60"/>
                  <a:gd name="T16" fmla="*/ 33 w 50"/>
                  <a:gd name="T17" fmla="*/ 60 h 60"/>
                  <a:gd name="T18" fmla="*/ 37 w 50"/>
                  <a:gd name="T19" fmla="*/ 58 h 60"/>
                  <a:gd name="T20" fmla="*/ 45 w 50"/>
                  <a:gd name="T21" fmla="*/ 36 h 60"/>
                  <a:gd name="T22" fmla="*/ 48 w 50"/>
                  <a:gd name="T23" fmla="*/ 32 h 60"/>
                  <a:gd name="T24" fmla="*/ 48 w 50"/>
                  <a:gd name="T25" fmla="*/ 32 h 60"/>
                  <a:gd name="T26" fmla="*/ 48 w 50"/>
                  <a:gd name="T27" fmla="*/ 32 h 60"/>
                  <a:gd name="T28" fmla="*/ 50 w 50"/>
                  <a:gd name="T29" fmla="*/ 23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60"/>
                  <a:gd name="T47" fmla="*/ 50 w 50"/>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60">
                    <a:moveTo>
                      <a:pt x="50" y="23"/>
                    </a:moveTo>
                    <a:cubicBezTo>
                      <a:pt x="50" y="10"/>
                      <a:pt x="39" y="0"/>
                      <a:pt x="25" y="0"/>
                    </a:cubicBezTo>
                    <a:cubicBezTo>
                      <a:pt x="11" y="0"/>
                      <a:pt x="0" y="10"/>
                      <a:pt x="0" y="23"/>
                    </a:cubicBezTo>
                    <a:cubicBezTo>
                      <a:pt x="0" y="26"/>
                      <a:pt x="1" y="29"/>
                      <a:pt x="2" y="32"/>
                    </a:cubicBezTo>
                    <a:cubicBezTo>
                      <a:pt x="2" y="32"/>
                      <a:pt x="2" y="32"/>
                      <a:pt x="2" y="32"/>
                    </a:cubicBezTo>
                    <a:cubicBezTo>
                      <a:pt x="3" y="33"/>
                      <a:pt x="4" y="35"/>
                      <a:pt x="5" y="36"/>
                    </a:cubicBezTo>
                    <a:cubicBezTo>
                      <a:pt x="9" y="43"/>
                      <a:pt x="13" y="55"/>
                      <a:pt x="13" y="58"/>
                    </a:cubicBezTo>
                    <a:cubicBezTo>
                      <a:pt x="13" y="59"/>
                      <a:pt x="15" y="60"/>
                      <a:pt x="17" y="60"/>
                    </a:cubicBezTo>
                    <a:cubicBezTo>
                      <a:pt x="33" y="60"/>
                      <a:pt x="33" y="60"/>
                      <a:pt x="33" y="60"/>
                    </a:cubicBezTo>
                    <a:cubicBezTo>
                      <a:pt x="35" y="60"/>
                      <a:pt x="37" y="59"/>
                      <a:pt x="37" y="58"/>
                    </a:cubicBezTo>
                    <a:cubicBezTo>
                      <a:pt x="37" y="55"/>
                      <a:pt x="41" y="43"/>
                      <a:pt x="45" y="36"/>
                    </a:cubicBezTo>
                    <a:cubicBezTo>
                      <a:pt x="46" y="35"/>
                      <a:pt x="47" y="33"/>
                      <a:pt x="48" y="32"/>
                    </a:cubicBezTo>
                    <a:cubicBezTo>
                      <a:pt x="48" y="32"/>
                      <a:pt x="48" y="32"/>
                      <a:pt x="48" y="32"/>
                    </a:cubicBezTo>
                    <a:cubicBezTo>
                      <a:pt x="48" y="32"/>
                      <a:pt x="48" y="32"/>
                      <a:pt x="48" y="32"/>
                    </a:cubicBezTo>
                    <a:cubicBezTo>
                      <a:pt x="49" y="29"/>
                      <a:pt x="50" y="26"/>
                      <a:pt x="50" y="2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sp>
            <p:nvSpPr>
              <p:cNvPr id="6" name="Freeform 1017"/>
              <p:cNvSpPr>
                <a:spLocks noChangeArrowheads="1"/>
              </p:cNvSpPr>
              <p:nvPr/>
            </p:nvSpPr>
            <p:spPr bwMode="auto">
              <a:xfrm>
                <a:off x="76200" y="376237"/>
                <a:ext cx="141288" cy="22225"/>
              </a:xfrm>
              <a:custGeom>
                <a:avLst/>
                <a:gdLst>
                  <a:gd name="T0" fmla="*/ 24 w 24"/>
                  <a:gd name="T1" fmla="*/ 2 h 4"/>
                  <a:gd name="T2" fmla="*/ 21 w 24"/>
                  <a:gd name="T3" fmla="*/ 0 h 4"/>
                  <a:gd name="T4" fmla="*/ 3 w 24"/>
                  <a:gd name="T5" fmla="*/ 0 h 4"/>
                  <a:gd name="T6" fmla="*/ 0 w 24"/>
                  <a:gd name="T7" fmla="*/ 2 h 4"/>
                  <a:gd name="T8" fmla="*/ 0 w 24"/>
                  <a:gd name="T9" fmla="*/ 2 h 4"/>
                  <a:gd name="T10" fmla="*/ 3 w 24"/>
                  <a:gd name="T11" fmla="*/ 4 h 4"/>
                  <a:gd name="T12" fmla="*/ 21 w 24"/>
                  <a:gd name="T13" fmla="*/ 4 h 4"/>
                  <a:gd name="T14" fmla="*/ 24 w 2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
                  <a:gd name="T26" fmla="*/ 24 w 2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
                    <a:moveTo>
                      <a:pt x="24" y="2"/>
                    </a:moveTo>
                    <a:cubicBezTo>
                      <a:pt x="24" y="1"/>
                      <a:pt x="22" y="0"/>
                      <a:pt x="21" y="0"/>
                    </a:cubicBezTo>
                    <a:cubicBezTo>
                      <a:pt x="3" y="0"/>
                      <a:pt x="3" y="0"/>
                      <a:pt x="3" y="0"/>
                    </a:cubicBezTo>
                    <a:cubicBezTo>
                      <a:pt x="1" y="0"/>
                      <a:pt x="0" y="1"/>
                      <a:pt x="0" y="2"/>
                    </a:cubicBezTo>
                    <a:cubicBezTo>
                      <a:pt x="0" y="2"/>
                      <a:pt x="0" y="2"/>
                      <a:pt x="0" y="2"/>
                    </a:cubicBezTo>
                    <a:cubicBezTo>
                      <a:pt x="0" y="3"/>
                      <a:pt x="1" y="4"/>
                      <a:pt x="3" y="4"/>
                    </a:cubicBezTo>
                    <a:cubicBezTo>
                      <a:pt x="21" y="4"/>
                      <a:pt x="21" y="4"/>
                      <a:pt x="21" y="4"/>
                    </a:cubicBezTo>
                    <a:cubicBezTo>
                      <a:pt x="22" y="4"/>
                      <a:pt x="24" y="3"/>
                      <a:pt x="24"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sp>
            <p:nvSpPr>
              <p:cNvPr id="7" name="Freeform 1018"/>
              <p:cNvSpPr>
                <a:spLocks noChangeArrowheads="1"/>
              </p:cNvSpPr>
              <p:nvPr/>
            </p:nvSpPr>
            <p:spPr bwMode="auto">
              <a:xfrm>
                <a:off x="76200" y="415925"/>
                <a:ext cx="141288" cy="30163"/>
              </a:xfrm>
              <a:custGeom>
                <a:avLst/>
                <a:gdLst>
                  <a:gd name="T0" fmla="*/ 24 w 24"/>
                  <a:gd name="T1" fmla="*/ 2 h 5"/>
                  <a:gd name="T2" fmla="*/ 21 w 24"/>
                  <a:gd name="T3" fmla="*/ 0 h 5"/>
                  <a:gd name="T4" fmla="*/ 3 w 24"/>
                  <a:gd name="T5" fmla="*/ 0 h 5"/>
                  <a:gd name="T6" fmla="*/ 0 w 24"/>
                  <a:gd name="T7" fmla="*/ 2 h 5"/>
                  <a:gd name="T8" fmla="*/ 0 w 24"/>
                  <a:gd name="T9" fmla="*/ 2 h 5"/>
                  <a:gd name="T10" fmla="*/ 3 w 24"/>
                  <a:gd name="T11" fmla="*/ 5 h 5"/>
                  <a:gd name="T12" fmla="*/ 21 w 24"/>
                  <a:gd name="T13" fmla="*/ 5 h 5"/>
                  <a:gd name="T14" fmla="*/ 24 w 24"/>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5"/>
                  <a:gd name="T26" fmla="*/ 24 w 24"/>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5">
                    <a:moveTo>
                      <a:pt x="24" y="2"/>
                    </a:moveTo>
                    <a:cubicBezTo>
                      <a:pt x="24" y="1"/>
                      <a:pt x="22" y="0"/>
                      <a:pt x="21" y="0"/>
                    </a:cubicBezTo>
                    <a:cubicBezTo>
                      <a:pt x="3" y="0"/>
                      <a:pt x="3" y="0"/>
                      <a:pt x="3" y="0"/>
                    </a:cubicBezTo>
                    <a:cubicBezTo>
                      <a:pt x="1" y="0"/>
                      <a:pt x="0" y="1"/>
                      <a:pt x="0" y="2"/>
                    </a:cubicBezTo>
                    <a:cubicBezTo>
                      <a:pt x="0" y="2"/>
                      <a:pt x="0" y="2"/>
                      <a:pt x="0" y="2"/>
                    </a:cubicBezTo>
                    <a:cubicBezTo>
                      <a:pt x="0" y="4"/>
                      <a:pt x="1" y="5"/>
                      <a:pt x="3" y="5"/>
                    </a:cubicBezTo>
                    <a:cubicBezTo>
                      <a:pt x="21" y="5"/>
                      <a:pt x="21" y="5"/>
                      <a:pt x="21" y="5"/>
                    </a:cubicBezTo>
                    <a:cubicBezTo>
                      <a:pt x="22" y="5"/>
                      <a:pt x="24" y="4"/>
                      <a:pt x="24"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grpSp>
      </p:grpSp>
      <p:grpSp>
        <p:nvGrpSpPr>
          <p:cNvPr id="8" name="Group 12"/>
          <p:cNvGrpSpPr/>
          <p:nvPr/>
        </p:nvGrpSpPr>
        <p:grpSpPr bwMode="auto">
          <a:xfrm>
            <a:off x="3629348" y="2231104"/>
            <a:ext cx="1223803" cy="1223963"/>
            <a:chOff x="0" y="0"/>
            <a:chExt cx="1224136" cy="1224136"/>
          </a:xfrm>
        </p:grpSpPr>
        <p:sp>
          <p:nvSpPr>
            <p:cNvPr id="9" name="椭圆 50"/>
            <p:cNvSpPr>
              <a:spLocks noChangeArrowheads="1"/>
            </p:cNvSpPr>
            <p:nvPr/>
          </p:nvSpPr>
          <p:spPr bwMode="auto">
            <a:xfrm>
              <a:off x="0" y="0"/>
              <a:ext cx="1224136" cy="1224136"/>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10" name="Freeform 1001"/>
            <p:cNvSpPr>
              <a:spLocks noEditPoints="1" noChangeArrowheads="1"/>
            </p:cNvSpPr>
            <p:nvPr/>
          </p:nvSpPr>
          <p:spPr bwMode="auto">
            <a:xfrm>
              <a:off x="358172" y="312058"/>
              <a:ext cx="492125" cy="546100"/>
            </a:xfrm>
            <a:custGeom>
              <a:avLst/>
              <a:gdLst>
                <a:gd name="T0" fmla="*/ 56 w 84"/>
                <a:gd name="T1" fmla="*/ 32 h 93"/>
                <a:gd name="T2" fmla="*/ 64 w 84"/>
                <a:gd name="T3" fmla="*/ 14 h 93"/>
                <a:gd name="T4" fmla="*/ 67 w 84"/>
                <a:gd name="T5" fmla="*/ 12 h 93"/>
                <a:gd name="T6" fmla="*/ 65 w 84"/>
                <a:gd name="T7" fmla="*/ 10 h 93"/>
                <a:gd name="T8" fmla="*/ 65 w 84"/>
                <a:gd name="T9" fmla="*/ 10 h 93"/>
                <a:gd name="T10" fmla="*/ 64 w 84"/>
                <a:gd name="T11" fmla="*/ 10 h 93"/>
                <a:gd name="T12" fmla="*/ 63 w 84"/>
                <a:gd name="T13" fmla="*/ 12 h 93"/>
                <a:gd name="T14" fmla="*/ 45 w 84"/>
                <a:gd name="T15" fmla="*/ 28 h 93"/>
                <a:gd name="T16" fmla="*/ 41 w 84"/>
                <a:gd name="T17" fmla="*/ 28 h 93"/>
                <a:gd name="T18" fmla="*/ 40 w 84"/>
                <a:gd name="T19" fmla="*/ 28 h 93"/>
                <a:gd name="T20" fmla="*/ 19 w 84"/>
                <a:gd name="T21" fmla="*/ 2 h 93"/>
                <a:gd name="T22" fmla="*/ 15 w 84"/>
                <a:gd name="T23" fmla="*/ 2 h 93"/>
                <a:gd name="T24" fmla="*/ 17 w 84"/>
                <a:gd name="T25" fmla="*/ 4 h 93"/>
                <a:gd name="T26" fmla="*/ 34 w 84"/>
                <a:gd name="T27" fmla="*/ 29 h 93"/>
                <a:gd name="T28" fmla="*/ 5 w 84"/>
                <a:gd name="T29" fmla="*/ 32 h 93"/>
                <a:gd name="T30" fmla="*/ 0 w 84"/>
                <a:gd name="T31" fmla="*/ 87 h 93"/>
                <a:gd name="T32" fmla="*/ 7 w 84"/>
                <a:gd name="T33" fmla="*/ 92 h 93"/>
                <a:gd name="T34" fmla="*/ 17 w 84"/>
                <a:gd name="T35" fmla="*/ 93 h 93"/>
                <a:gd name="T36" fmla="*/ 67 w 84"/>
                <a:gd name="T37" fmla="*/ 92 h 93"/>
                <a:gd name="T38" fmla="*/ 78 w 84"/>
                <a:gd name="T39" fmla="*/ 93 h 93"/>
                <a:gd name="T40" fmla="*/ 79 w 84"/>
                <a:gd name="T41" fmla="*/ 92 h 93"/>
                <a:gd name="T42" fmla="*/ 84 w 84"/>
                <a:gd name="T43" fmla="*/ 37 h 93"/>
                <a:gd name="T44" fmla="*/ 71 w 84"/>
                <a:gd name="T45" fmla="*/ 80 h 93"/>
                <a:gd name="T46" fmla="*/ 13 w 84"/>
                <a:gd name="T47" fmla="*/ 88 h 93"/>
                <a:gd name="T48" fmla="*/ 4 w 84"/>
                <a:gd name="T49" fmla="*/ 44 h 93"/>
                <a:gd name="T50" fmla="*/ 63 w 84"/>
                <a:gd name="T51" fmla="*/ 36 h 93"/>
                <a:gd name="T52" fmla="*/ 71 w 84"/>
                <a:gd name="T53" fmla="*/ 80 h 93"/>
                <a:gd name="T54" fmla="*/ 74 w 84"/>
                <a:gd name="T55" fmla="*/ 51 h 93"/>
                <a:gd name="T56" fmla="*/ 80 w 84"/>
                <a:gd name="T57" fmla="*/ 51 h 93"/>
                <a:gd name="T58" fmla="*/ 77 w 84"/>
                <a:gd name="T59" fmla="*/ 46 h 93"/>
                <a:gd name="T60" fmla="*/ 77 w 84"/>
                <a:gd name="T61" fmla="*/ 39 h 93"/>
                <a:gd name="T62" fmla="*/ 77 w 84"/>
                <a:gd name="T63" fmla="*/ 46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3"/>
                <a:gd name="T98" fmla="*/ 84 w 84"/>
                <a:gd name="T99" fmla="*/ 93 h 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3">
                  <a:moveTo>
                    <a:pt x="79" y="32"/>
                  </a:moveTo>
                  <a:cubicBezTo>
                    <a:pt x="56" y="32"/>
                    <a:pt x="56" y="32"/>
                    <a:pt x="56" y="32"/>
                  </a:cubicBezTo>
                  <a:cubicBezTo>
                    <a:pt x="54" y="31"/>
                    <a:pt x="51" y="29"/>
                    <a:pt x="47" y="28"/>
                  </a:cubicBezTo>
                  <a:cubicBezTo>
                    <a:pt x="64" y="14"/>
                    <a:pt x="64" y="14"/>
                    <a:pt x="64" y="14"/>
                  </a:cubicBezTo>
                  <a:cubicBezTo>
                    <a:pt x="64" y="14"/>
                    <a:pt x="64" y="14"/>
                    <a:pt x="65" y="14"/>
                  </a:cubicBezTo>
                  <a:cubicBezTo>
                    <a:pt x="66" y="14"/>
                    <a:pt x="67" y="13"/>
                    <a:pt x="67" y="12"/>
                  </a:cubicBezTo>
                  <a:cubicBezTo>
                    <a:pt x="67" y="11"/>
                    <a:pt x="66" y="10"/>
                    <a:pt x="65" y="10"/>
                  </a:cubicBezTo>
                  <a:cubicBezTo>
                    <a:pt x="65" y="10"/>
                    <a:pt x="65" y="10"/>
                    <a:pt x="65" y="10"/>
                  </a:cubicBezTo>
                  <a:cubicBezTo>
                    <a:pt x="65" y="10"/>
                    <a:pt x="65" y="10"/>
                    <a:pt x="65" y="10"/>
                  </a:cubicBezTo>
                  <a:cubicBezTo>
                    <a:pt x="65" y="10"/>
                    <a:pt x="65" y="10"/>
                    <a:pt x="65" y="10"/>
                  </a:cubicBezTo>
                  <a:cubicBezTo>
                    <a:pt x="65" y="10"/>
                    <a:pt x="64" y="10"/>
                    <a:pt x="64" y="10"/>
                  </a:cubicBezTo>
                  <a:cubicBezTo>
                    <a:pt x="64" y="10"/>
                    <a:pt x="64" y="10"/>
                    <a:pt x="64" y="10"/>
                  </a:cubicBezTo>
                  <a:cubicBezTo>
                    <a:pt x="64" y="10"/>
                    <a:pt x="64" y="10"/>
                    <a:pt x="64" y="10"/>
                  </a:cubicBezTo>
                  <a:cubicBezTo>
                    <a:pt x="63" y="11"/>
                    <a:pt x="63" y="11"/>
                    <a:pt x="63" y="12"/>
                  </a:cubicBezTo>
                  <a:cubicBezTo>
                    <a:pt x="63" y="12"/>
                    <a:pt x="63" y="13"/>
                    <a:pt x="63" y="13"/>
                  </a:cubicBezTo>
                  <a:cubicBezTo>
                    <a:pt x="45" y="28"/>
                    <a:pt x="45" y="28"/>
                    <a:pt x="45" y="28"/>
                  </a:cubicBezTo>
                  <a:cubicBezTo>
                    <a:pt x="44" y="28"/>
                    <a:pt x="43" y="28"/>
                    <a:pt x="41" y="28"/>
                  </a:cubicBezTo>
                  <a:cubicBezTo>
                    <a:pt x="41" y="28"/>
                    <a:pt x="41" y="28"/>
                    <a:pt x="41" y="28"/>
                  </a:cubicBezTo>
                  <a:cubicBezTo>
                    <a:pt x="41" y="28"/>
                    <a:pt x="41" y="28"/>
                    <a:pt x="40" y="28"/>
                  </a:cubicBezTo>
                  <a:cubicBezTo>
                    <a:pt x="40" y="28"/>
                    <a:pt x="40" y="28"/>
                    <a:pt x="40" y="28"/>
                  </a:cubicBezTo>
                  <a:cubicBezTo>
                    <a:pt x="18" y="3"/>
                    <a:pt x="18" y="3"/>
                    <a:pt x="18" y="3"/>
                  </a:cubicBezTo>
                  <a:cubicBezTo>
                    <a:pt x="18" y="3"/>
                    <a:pt x="19" y="3"/>
                    <a:pt x="19" y="2"/>
                  </a:cubicBezTo>
                  <a:cubicBezTo>
                    <a:pt x="19" y="1"/>
                    <a:pt x="18" y="0"/>
                    <a:pt x="17" y="0"/>
                  </a:cubicBezTo>
                  <a:cubicBezTo>
                    <a:pt x="16" y="0"/>
                    <a:pt x="15" y="1"/>
                    <a:pt x="15" y="2"/>
                  </a:cubicBezTo>
                  <a:cubicBezTo>
                    <a:pt x="15" y="3"/>
                    <a:pt x="16" y="4"/>
                    <a:pt x="17" y="4"/>
                  </a:cubicBezTo>
                  <a:cubicBezTo>
                    <a:pt x="17" y="4"/>
                    <a:pt x="17" y="4"/>
                    <a:pt x="17" y="4"/>
                  </a:cubicBezTo>
                  <a:cubicBezTo>
                    <a:pt x="38" y="28"/>
                    <a:pt x="38" y="28"/>
                    <a:pt x="38" y="28"/>
                  </a:cubicBezTo>
                  <a:cubicBezTo>
                    <a:pt x="36" y="28"/>
                    <a:pt x="35" y="28"/>
                    <a:pt x="34" y="29"/>
                  </a:cubicBezTo>
                  <a:cubicBezTo>
                    <a:pt x="31" y="30"/>
                    <a:pt x="28" y="31"/>
                    <a:pt x="27" y="32"/>
                  </a:cubicBezTo>
                  <a:cubicBezTo>
                    <a:pt x="5" y="32"/>
                    <a:pt x="5" y="32"/>
                    <a:pt x="5" y="32"/>
                  </a:cubicBezTo>
                  <a:cubicBezTo>
                    <a:pt x="3" y="32"/>
                    <a:pt x="0" y="34"/>
                    <a:pt x="0" y="37"/>
                  </a:cubicBezTo>
                  <a:cubicBezTo>
                    <a:pt x="0" y="87"/>
                    <a:pt x="0" y="87"/>
                    <a:pt x="0" y="87"/>
                  </a:cubicBezTo>
                  <a:cubicBezTo>
                    <a:pt x="0" y="90"/>
                    <a:pt x="3" y="92"/>
                    <a:pt x="5" y="92"/>
                  </a:cubicBezTo>
                  <a:cubicBezTo>
                    <a:pt x="7" y="92"/>
                    <a:pt x="7" y="92"/>
                    <a:pt x="7" y="92"/>
                  </a:cubicBezTo>
                  <a:cubicBezTo>
                    <a:pt x="7" y="93"/>
                    <a:pt x="7" y="93"/>
                    <a:pt x="7" y="93"/>
                  </a:cubicBezTo>
                  <a:cubicBezTo>
                    <a:pt x="17" y="93"/>
                    <a:pt x="17" y="93"/>
                    <a:pt x="17" y="93"/>
                  </a:cubicBezTo>
                  <a:cubicBezTo>
                    <a:pt x="17" y="92"/>
                    <a:pt x="17" y="92"/>
                    <a:pt x="17" y="92"/>
                  </a:cubicBezTo>
                  <a:cubicBezTo>
                    <a:pt x="67" y="92"/>
                    <a:pt x="67" y="92"/>
                    <a:pt x="67" y="92"/>
                  </a:cubicBezTo>
                  <a:cubicBezTo>
                    <a:pt x="67" y="93"/>
                    <a:pt x="67" y="93"/>
                    <a:pt x="67" y="93"/>
                  </a:cubicBezTo>
                  <a:cubicBezTo>
                    <a:pt x="78" y="93"/>
                    <a:pt x="78" y="93"/>
                    <a:pt x="78" y="93"/>
                  </a:cubicBezTo>
                  <a:cubicBezTo>
                    <a:pt x="78" y="92"/>
                    <a:pt x="78" y="92"/>
                    <a:pt x="78" y="92"/>
                  </a:cubicBezTo>
                  <a:cubicBezTo>
                    <a:pt x="79" y="92"/>
                    <a:pt x="79" y="92"/>
                    <a:pt x="79" y="92"/>
                  </a:cubicBezTo>
                  <a:cubicBezTo>
                    <a:pt x="82" y="92"/>
                    <a:pt x="84" y="90"/>
                    <a:pt x="84" y="87"/>
                  </a:cubicBezTo>
                  <a:cubicBezTo>
                    <a:pt x="84" y="37"/>
                    <a:pt x="84" y="37"/>
                    <a:pt x="84" y="37"/>
                  </a:cubicBezTo>
                  <a:cubicBezTo>
                    <a:pt x="84" y="34"/>
                    <a:pt x="82" y="32"/>
                    <a:pt x="79" y="32"/>
                  </a:cubicBezTo>
                  <a:close/>
                  <a:moveTo>
                    <a:pt x="71" y="80"/>
                  </a:moveTo>
                  <a:cubicBezTo>
                    <a:pt x="71" y="84"/>
                    <a:pt x="67" y="88"/>
                    <a:pt x="63" y="88"/>
                  </a:cubicBezTo>
                  <a:cubicBezTo>
                    <a:pt x="13" y="88"/>
                    <a:pt x="13" y="88"/>
                    <a:pt x="13" y="88"/>
                  </a:cubicBezTo>
                  <a:cubicBezTo>
                    <a:pt x="8" y="88"/>
                    <a:pt x="4" y="84"/>
                    <a:pt x="4" y="80"/>
                  </a:cubicBezTo>
                  <a:cubicBezTo>
                    <a:pt x="4" y="44"/>
                    <a:pt x="4" y="44"/>
                    <a:pt x="4" y="44"/>
                  </a:cubicBezTo>
                  <a:cubicBezTo>
                    <a:pt x="4" y="39"/>
                    <a:pt x="8" y="36"/>
                    <a:pt x="13" y="36"/>
                  </a:cubicBezTo>
                  <a:cubicBezTo>
                    <a:pt x="63" y="36"/>
                    <a:pt x="63" y="36"/>
                    <a:pt x="63" y="36"/>
                  </a:cubicBezTo>
                  <a:cubicBezTo>
                    <a:pt x="67" y="36"/>
                    <a:pt x="71" y="39"/>
                    <a:pt x="71" y="44"/>
                  </a:cubicBezTo>
                  <a:lnTo>
                    <a:pt x="71" y="80"/>
                  </a:lnTo>
                  <a:close/>
                  <a:moveTo>
                    <a:pt x="77" y="54"/>
                  </a:moveTo>
                  <a:cubicBezTo>
                    <a:pt x="75" y="54"/>
                    <a:pt x="74" y="52"/>
                    <a:pt x="74" y="51"/>
                  </a:cubicBezTo>
                  <a:cubicBezTo>
                    <a:pt x="74" y="49"/>
                    <a:pt x="75" y="47"/>
                    <a:pt x="77" y="47"/>
                  </a:cubicBezTo>
                  <a:cubicBezTo>
                    <a:pt x="79" y="47"/>
                    <a:pt x="80" y="49"/>
                    <a:pt x="80" y="51"/>
                  </a:cubicBezTo>
                  <a:cubicBezTo>
                    <a:pt x="80" y="52"/>
                    <a:pt x="79" y="54"/>
                    <a:pt x="77" y="54"/>
                  </a:cubicBezTo>
                  <a:close/>
                  <a:moveTo>
                    <a:pt x="77" y="46"/>
                  </a:moveTo>
                  <a:cubicBezTo>
                    <a:pt x="75" y="46"/>
                    <a:pt x="74" y="44"/>
                    <a:pt x="74" y="43"/>
                  </a:cubicBezTo>
                  <a:cubicBezTo>
                    <a:pt x="74" y="41"/>
                    <a:pt x="75" y="39"/>
                    <a:pt x="77" y="39"/>
                  </a:cubicBezTo>
                  <a:cubicBezTo>
                    <a:pt x="79" y="39"/>
                    <a:pt x="80" y="41"/>
                    <a:pt x="80" y="43"/>
                  </a:cubicBezTo>
                  <a:cubicBezTo>
                    <a:pt x="80" y="44"/>
                    <a:pt x="79" y="46"/>
                    <a:pt x="77" y="46"/>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a:solidFill>
                  <a:schemeClr val="tx1">
                    <a:lumMod val="65000"/>
                    <a:lumOff val="35000"/>
                  </a:schemeClr>
                </a:solidFill>
                <a:latin typeface="Calibri" panose="020F0502020204030204" pitchFamily="34" charset="0"/>
                <a:sym typeface="宋体" panose="02010600030101010101" pitchFamily="2" charset="-122"/>
              </a:endParaRPr>
            </a:p>
          </p:txBody>
        </p:sp>
      </p:grpSp>
      <p:sp>
        <p:nvSpPr>
          <p:cNvPr id="11" name="椭圆 53"/>
          <p:cNvSpPr>
            <a:spLocks noChangeArrowheads="1"/>
          </p:cNvSpPr>
          <p:nvPr/>
        </p:nvSpPr>
        <p:spPr bwMode="auto">
          <a:xfrm>
            <a:off x="5392831" y="2231104"/>
            <a:ext cx="1225391" cy="1223963"/>
          </a:xfrm>
          <a:prstGeom prst="ellipse">
            <a:avLst/>
          </a:prstGeom>
          <a:solidFill>
            <a:schemeClr val="accent2"/>
          </a:solidFill>
          <a:ln>
            <a:noFill/>
          </a:ln>
        </p:spPr>
        <p:txBody>
          <a:bodyPr lIns="121908" tIns="60954" rIns="121908" bIns="60954"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nvGrpSpPr>
          <p:cNvPr id="12" name="Group 17"/>
          <p:cNvGrpSpPr/>
          <p:nvPr/>
        </p:nvGrpSpPr>
        <p:grpSpPr bwMode="auto">
          <a:xfrm>
            <a:off x="5752021" y="2620072"/>
            <a:ext cx="381390" cy="492056"/>
            <a:chOff x="0" y="0"/>
            <a:chExt cx="381000" cy="492126"/>
          </a:xfrm>
        </p:grpSpPr>
        <p:sp>
          <p:nvSpPr>
            <p:cNvPr id="13" name="Freeform 1011"/>
            <p:cNvSpPr>
              <a:spLocks noChangeArrowheads="1"/>
            </p:cNvSpPr>
            <p:nvPr/>
          </p:nvSpPr>
          <p:spPr bwMode="auto">
            <a:xfrm>
              <a:off x="182562" y="0"/>
              <a:ext cx="46038" cy="111125"/>
            </a:xfrm>
            <a:custGeom>
              <a:avLst/>
              <a:gdLst>
                <a:gd name="T0" fmla="*/ 8 w 8"/>
                <a:gd name="T1" fmla="*/ 15 h 19"/>
                <a:gd name="T2" fmla="*/ 4 w 8"/>
                <a:gd name="T3" fmla="*/ 19 h 19"/>
                <a:gd name="T4" fmla="*/ 4 w 8"/>
                <a:gd name="T5" fmla="*/ 19 h 19"/>
                <a:gd name="T6" fmla="*/ 0 w 8"/>
                <a:gd name="T7" fmla="*/ 15 h 19"/>
                <a:gd name="T8" fmla="*/ 0 w 8"/>
                <a:gd name="T9" fmla="*/ 5 h 19"/>
                <a:gd name="T10" fmla="*/ 4 w 8"/>
                <a:gd name="T11" fmla="*/ 0 h 19"/>
                <a:gd name="T12" fmla="*/ 4 w 8"/>
                <a:gd name="T13" fmla="*/ 0 h 19"/>
                <a:gd name="T14" fmla="*/ 8 w 8"/>
                <a:gd name="T15" fmla="*/ 5 h 19"/>
                <a:gd name="T16" fmla="*/ 8 w 8"/>
                <a:gd name="T17" fmla="*/ 1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9"/>
                <a:gd name="T29" fmla="*/ 8 w 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9">
                  <a:moveTo>
                    <a:pt x="8" y="15"/>
                  </a:moveTo>
                  <a:cubicBezTo>
                    <a:pt x="8" y="17"/>
                    <a:pt x="6" y="19"/>
                    <a:pt x="4" y="19"/>
                  </a:cubicBezTo>
                  <a:cubicBezTo>
                    <a:pt x="4" y="19"/>
                    <a:pt x="4" y="19"/>
                    <a:pt x="4" y="19"/>
                  </a:cubicBezTo>
                  <a:cubicBezTo>
                    <a:pt x="2" y="19"/>
                    <a:pt x="0" y="17"/>
                    <a:pt x="0" y="15"/>
                  </a:cubicBezTo>
                  <a:cubicBezTo>
                    <a:pt x="0" y="5"/>
                    <a:pt x="0" y="5"/>
                    <a:pt x="0" y="5"/>
                  </a:cubicBezTo>
                  <a:cubicBezTo>
                    <a:pt x="0" y="2"/>
                    <a:pt x="2" y="0"/>
                    <a:pt x="4" y="0"/>
                  </a:cubicBezTo>
                  <a:cubicBezTo>
                    <a:pt x="4" y="0"/>
                    <a:pt x="4" y="0"/>
                    <a:pt x="4" y="0"/>
                  </a:cubicBezTo>
                  <a:cubicBezTo>
                    <a:pt x="6" y="0"/>
                    <a:pt x="8" y="2"/>
                    <a:pt x="8" y="5"/>
                  </a:cubicBezTo>
                  <a:lnTo>
                    <a:pt x="8" y="1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a:solidFill>
                  <a:schemeClr val="tx1">
                    <a:lumMod val="65000"/>
                    <a:lumOff val="35000"/>
                  </a:schemeClr>
                </a:solidFill>
                <a:latin typeface="Calibri" panose="020F0502020204030204" pitchFamily="34" charset="0"/>
                <a:sym typeface="宋体" panose="02010600030101010101" pitchFamily="2" charset="-122"/>
              </a:endParaRPr>
            </a:p>
          </p:txBody>
        </p:sp>
        <p:sp>
          <p:nvSpPr>
            <p:cNvPr id="14" name="Freeform 1012"/>
            <p:cNvSpPr>
              <a:spLocks noChangeArrowheads="1"/>
            </p:cNvSpPr>
            <p:nvPr/>
          </p:nvSpPr>
          <p:spPr bwMode="auto">
            <a:xfrm>
              <a:off x="293687" y="0"/>
              <a:ext cx="52388" cy="111125"/>
            </a:xfrm>
            <a:custGeom>
              <a:avLst/>
              <a:gdLst>
                <a:gd name="T0" fmla="*/ 9 w 9"/>
                <a:gd name="T1" fmla="*/ 15 h 19"/>
                <a:gd name="T2" fmla="*/ 4 w 9"/>
                <a:gd name="T3" fmla="*/ 19 h 19"/>
                <a:gd name="T4" fmla="*/ 4 w 9"/>
                <a:gd name="T5" fmla="*/ 19 h 19"/>
                <a:gd name="T6" fmla="*/ 0 w 9"/>
                <a:gd name="T7" fmla="*/ 15 h 19"/>
                <a:gd name="T8" fmla="*/ 0 w 9"/>
                <a:gd name="T9" fmla="*/ 5 h 19"/>
                <a:gd name="T10" fmla="*/ 4 w 9"/>
                <a:gd name="T11" fmla="*/ 0 h 19"/>
                <a:gd name="T12" fmla="*/ 4 w 9"/>
                <a:gd name="T13" fmla="*/ 0 h 19"/>
                <a:gd name="T14" fmla="*/ 9 w 9"/>
                <a:gd name="T15" fmla="*/ 5 h 19"/>
                <a:gd name="T16" fmla="*/ 9 w 9"/>
                <a:gd name="T17" fmla="*/ 1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19"/>
                <a:gd name="T29" fmla="*/ 9 w 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19">
                  <a:moveTo>
                    <a:pt x="9" y="15"/>
                  </a:moveTo>
                  <a:cubicBezTo>
                    <a:pt x="9" y="17"/>
                    <a:pt x="7" y="19"/>
                    <a:pt x="4" y="19"/>
                  </a:cubicBezTo>
                  <a:cubicBezTo>
                    <a:pt x="4" y="19"/>
                    <a:pt x="4" y="19"/>
                    <a:pt x="4" y="19"/>
                  </a:cubicBezTo>
                  <a:cubicBezTo>
                    <a:pt x="2" y="19"/>
                    <a:pt x="0" y="17"/>
                    <a:pt x="0" y="15"/>
                  </a:cubicBezTo>
                  <a:cubicBezTo>
                    <a:pt x="0" y="5"/>
                    <a:pt x="0" y="5"/>
                    <a:pt x="0" y="5"/>
                  </a:cubicBezTo>
                  <a:cubicBezTo>
                    <a:pt x="0" y="2"/>
                    <a:pt x="2" y="0"/>
                    <a:pt x="4" y="0"/>
                  </a:cubicBezTo>
                  <a:cubicBezTo>
                    <a:pt x="4" y="0"/>
                    <a:pt x="4" y="0"/>
                    <a:pt x="4" y="0"/>
                  </a:cubicBezTo>
                  <a:cubicBezTo>
                    <a:pt x="7" y="0"/>
                    <a:pt x="9" y="2"/>
                    <a:pt x="9" y="5"/>
                  </a:cubicBezTo>
                  <a:lnTo>
                    <a:pt x="9" y="1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a:solidFill>
                  <a:schemeClr val="tx1">
                    <a:lumMod val="65000"/>
                    <a:lumOff val="35000"/>
                  </a:schemeClr>
                </a:solidFill>
                <a:latin typeface="Calibri" panose="020F0502020204030204" pitchFamily="34" charset="0"/>
                <a:sym typeface="宋体" panose="02010600030101010101" pitchFamily="2" charset="-122"/>
              </a:endParaRPr>
            </a:p>
          </p:txBody>
        </p:sp>
        <p:sp>
          <p:nvSpPr>
            <p:cNvPr id="15" name="Freeform 1013"/>
            <p:cNvSpPr>
              <a:spLocks noChangeArrowheads="1"/>
            </p:cNvSpPr>
            <p:nvPr/>
          </p:nvSpPr>
          <p:spPr bwMode="auto">
            <a:xfrm>
              <a:off x="147637" y="134938"/>
              <a:ext cx="233363" cy="204788"/>
            </a:xfrm>
            <a:custGeom>
              <a:avLst/>
              <a:gdLst>
                <a:gd name="T0" fmla="*/ 35 w 40"/>
                <a:gd name="T1" fmla="*/ 0 h 35"/>
                <a:gd name="T2" fmla="*/ 5 w 40"/>
                <a:gd name="T3" fmla="*/ 0 h 35"/>
                <a:gd name="T4" fmla="*/ 0 w 40"/>
                <a:gd name="T5" fmla="*/ 0 h 35"/>
                <a:gd name="T6" fmla="*/ 0 w 40"/>
                <a:gd name="T7" fmla="*/ 4 h 35"/>
                <a:gd name="T8" fmla="*/ 0 w 40"/>
                <a:gd name="T9" fmla="*/ 10 h 35"/>
                <a:gd name="T10" fmla="*/ 0 w 40"/>
                <a:gd name="T11" fmla="*/ 27 h 35"/>
                <a:gd name="T12" fmla="*/ 5 w 40"/>
                <a:gd name="T13" fmla="*/ 31 h 35"/>
                <a:gd name="T14" fmla="*/ 12 w 40"/>
                <a:gd name="T15" fmla="*/ 31 h 35"/>
                <a:gd name="T16" fmla="*/ 16 w 40"/>
                <a:gd name="T17" fmla="*/ 35 h 35"/>
                <a:gd name="T18" fmla="*/ 25 w 40"/>
                <a:gd name="T19" fmla="*/ 35 h 35"/>
                <a:gd name="T20" fmla="*/ 29 w 40"/>
                <a:gd name="T21" fmla="*/ 31 h 35"/>
                <a:gd name="T22" fmla="*/ 35 w 40"/>
                <a:gd name="T23" fmla="*/ 31 h 35"/>
                <a:gd name="T24" fmla="*/ 40 w 40"/>
                <a:gd name="T25" fmla="*/ 27 h 35"/>
                <a:gd name="T26" fmla="*/ 40 w 40"/>
                <a:gd name="T27" fmla="*/ 10 h 35"/>
                <a:gd name="T28" fmla="*/ 40 w 40"/>
                <a:gd name="T29" fmla="*/ 4 h 35"/>
                <a:gd name="T30" fmla="*/ 40 w 40"/>
                <a:gd name="T31" fmla="*/ 0 h 35"/>
                <a:gd name="T32" fmla="*/ 35 w 40"/>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35"/>
                <a:gd name="T53" fmla="*/ 40 w 40"/>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35">
                  <a:moveTo>
                    <a:pt x="35" y="0"/>
                  </a:moveTo>
                  <a:cubicBezTo>
                    <a:pt x="5" y="0"/>
                    <a:pt x="5" y="0"/>
                    <a:pt x="5" y="0"/>
                  </a:cubicBezTo>
                  <a:cubicBezTo>
                    <a:pt x="0" y="0"/>
                    <a:pt x="0" y="0"/>
                    <a:pt x="0" y="0"/>
                  </a:cubicBezTo>
                  <a:cubicBezTo>
                    <a:pt x="0" y="4"/>
                    <a:pt x="0" y="4"/>
                    <a:pt x="0" y="4"/>
                  </a:cubicBezTo>
                  <a:cubicBezTo>
                    <a:pt x="0" y="10"/>
                    <a:pt x="0" y="10"/>
                    <a:pt x="0" y="10"/>
                  </a:cubicBezTo>
                  <a:cubicBezTo>
                    <a:pt x="0" y="27"/>
                    <a:pt x="0" y="27"/>
                    <a:pt x="0" y="27"/>
                  </a:cubicBezTo>
                  <a:cubicBezTo>
                    <a:pt x="0" y="29"/>
                    <a:pt x="2" y="31"/>
                    <a:pt x="5" y="31"/>
                  </a:cubicBezTo>
                  <a:cubicBezTo>
                    <a:pt x="12" y="31"/>
                    <a:pt x="12" y="31"/>
                    <a:pt x="12" y="31"/>
                  </a:cubicBezTo>
                  <a:cubicBezTo>
                    <a:pt x="12" y="33"/>
                    <a:pt x="14" y="35"/>
                    <a:pt x="16" y="35"/>
                  </a:cubicBezTo>
                  <a:cubicBezTo>
                    <a:pt x="25" y="35"/>
                    <a:pt x="25" y="35"/>
                    <a:pt x="25" y="35"/>
                  </a:cubicBezTo>
                  <a:cubicBezTo>
                    <a:pt x="27" y="35"/>
                    <a:pt x="29" y="33"/>
                    <a:pt x="29" y="31"/>
                  </a:cubicBezTo>
                  <a:cubicBezTo>
                    <a:pt x="35" y="31"/>
                    <a:pt x="35" y="31"/>
                    <a:pt x="35" y="31"/>
                  </a:cubicBezTo>
                  <a:cubicBezTo>
                    <a:pt x="38" y="31"/>
                    <a:pt x="40" y="29"/>
                    <a:pt x="40" y="27"/>
                  </a:cubicBezTo>
                  <a:cubicBezTo>
                    <a:pt x="40" y="10"/>
                    <a:pt x="40" y="10"/>
                    <a:pt x="40" y="10"/>
                  </a:cubicBezTo>
                  <a:cubicBezTo>
                    <a:pt x="40" y="4"/>
                    <a:pt x="40" y="4"/>
                    <a:pt x="40" y="4"/>
                  </a:cubicBezTo>
                  <a:cubicBezTo>
                    <a:pt x="40" y="0"/>
                    <a:pt x="40" y="0"/>
                    <a:pt x="40" y="0"/>
                  </a:cubicBezTo>
                  <a:lnTo>
                    <a:pt x="35"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a:solidFill>
                  <a:schemeClr val="tx1">
                    <a:lumMod val="65000"/>
                    <a:lumOff val="35000"/>
                  </a:schemeClr>
                </a:solidFill>
                <a:latin typeface="Calibri" panose="020F0502020204030204" pitchFamily="34" charset="0"/>
                <a:sym typeface="宋体" panose="02010600030101010101" pitchFamily="2" charset="-122"/>
              </a:endParaRPr>
            </a:p>
          </p:txBody>
        </p:sp>
        <p:sp>
          <p:nvSpPr>
            <p:cNvPr id="16" name="Freeform 1014"/>
            <p:cNvSpPr>
              <a:spLocks noChangeArrowheads="1"/>
            </p:cNvSpPr>
            <p:nvPr/>
          </p:nvSpPr>
          <p:spPr bwMode="auto">
            <a:xfrm>
              <a:off x="0" y="334963"/>
              <a:ext cx="280988" cy="157163"/>
            </a:xfrm>
            <a:custGeom>
              <a:avLst/>
              <a:gdLst>
                <a:gd name="T0" fmla="*/ 45 w 48"/>
                <a:gd name="T1" fmla="*/ 2 h 27"/>
                <a:gd name="T2" fmla="*/ 43 w 48"/>
                <a:gd name="T3" fmla="*/ 5 h 27"/>
                <a:gd name="T4" fmla="*/ 43 w 48"/>
                <a:gd name="T5" fmla="*/ 13 h 27"/>
                <a:gd name="T6" fmla="*/ 35 w 48"/>
                <a:gd name="T7" fmla="*/ 21 h 27"/>
                <a:gd name="T8" fmla="*/ 27 w 48"/>
                <a:gd name="T9" fmla="*/ 13 h 27"/>
                <a:gd name="T10" fmla="*/ 13 w 48"/>
                <a:gd name="T11" fmla="*/ 0 h 27"/>
                <a:gd name="T12" fmla="*/ 0 w 48"/>
                <a:gd name="T13" fmla="*/ 13 h 27"/>
                <a:gd name="T14" fmla="*/ 3 w 48"/>
                <a:gd name="T15" fmla="*/ 16 h 27"/>
                <a:gd name="T16" fmla="*/ 6 w 48"/>
                <a:gd name="T17" fmla="*/ 13 h 27"/>
                <a:gd name="T18" fmla="*/ 13 w 48"/>
                <a:gd name="T19" fmla="*/ 5 h 27"/>
                <a:gd name="T20" fmla="*/ 21 w 48"/>
                <a:gd name="T21" fmla="*/ 13 h 27"/>
                <a:gd name="T22" fmla="*/ 35 w 48"/>
                <a:gd name="T23" fmla="*/ 27 h 27"/>
                <a:gd name="T24" fmla="*/ 48 w 48"/>
                <a:gd name="T25" fmla="*/ 13 h 27"/>
                <a:gd name="T26" fmla="*/ 48 w 48"/>
                <a:gd name="T27" fmla="*/ 5 h 27"/>
                <a:gd name="T28" fmla="*/ 45 w 48"/>
                <a:gd name="T29" fmla="*/ 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27"/>
                <a:gd name="T47" fmla="*/ 48 w 48"/>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27">
                  <a:moveTo>
                    <a:pt x="45" y="2"/>
                  </a:moveTo>
                  <a:cubicBezTo>
                    <a:pt x="44" y="2"/>
                    <a:pt x="43" y="3"/>
                    <a:pt x="43" y="5"/>
                  </a:cubicBezTo>
                  <a:cubicBezTo>
                    <a:pt x="43" y="13"/>
                    <a:pt x="43" y="13"/>
                    <a:pt x="43" y="13"/>
                  </a:cubicBezTo>
                  <a:cubicBezTo>
                    <a:pt x="43" y="18"/>
                    <a:pt x="39" y="21"/>
                    <a:pt x="35" y="21"/>
                  </a:cubicBezTo>
                  <a:cubicBezTo>
                    <a:pt x="30" y="21"/>
                    <a:pt x="27" y="18"/>
                    <a:pt x="27" y="13"/>
                  </a:cubicBezTo>
                  <a:cubicBezTo>
                    <a:pt x="27" y="6"/>
                    <a:pt x="21" y="0"/>
                    <a:pt x="13" y="0"/>
                  </a:cubicBezTo>
                  <a:cubicBezTo>
                    <a:pt x="6" y="0"/>
                    <a:pt x="0" y="6"/>
                    <a:pt x="0" y="13"/>
                  </a:cubicBezTo>
                  <a:cubicBezTo>
                    <a:pt x="0" y="15"/>
                    <a:pt x="1" y="16"/>
                    <a:pt x="3" y="16"/>
                  </a:cubicBezTo>
                  <a:cubicBezTo>
                    <a:pt x="4" y="16"/>
                    <a:pt x="6" y="15"/>
                    <a:pt x="6" y="13"/>
                  </a:cubicBezTo>
                  <a:cubicBezTo>
                    <a:pt x="6" y="9"/>
                    <a:pt x="9" y="5"/>
                    <a:pt x="13" y="5"/>
                  </a:cubicBezTo>
                  <a:cubicBezTo>
                    <a:pt x="18" y="5"/>
                    <a:pt x="21" y="9"/>
                    <a:pt x="21" y="13"/>
                  </a:cubicBezTo>
                  <a:cubicBezTo>
                    <a:pt x="21" y="21"/>
                    <a:pt x="27" y="27"/>
                    <a:pt x="35" y="27"/>
                  </a:cubicBezTo>
                  <a:cubicBezTo>
                    <a:pt x="42" y="27"/>
                    <a:pt x="48" y="21"/>
                    <a:pt x="48" y="13"/>
                  </a:cubicBezTo>
                  <a:cubicBezTo>
                    <a:pt x="48" y="5"/>
                    <a:pt x="48" y="5"/>
                    <a:pt x="48" y="5"/>
                  </a:cubicBezTo>
                  <a:cubicBezTo>
                    <a:pt x="48" y="3"/>
                    <a:pt x="47" y="2"/>
                    <a:pt x="45"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a:solidFill>
                  <a:schemeClr val="tx1">
                    <a:lumMod val="65000"/>
                    <a:lumOff val="35000"/>
                  </a:schemeClr>
                </a:solidFill>
                <a:latin typeface="Calibri" panose="020F0502020204030204" pitchFamily="34" charset="0"/>
                <a:sym typeface="宋体" panose="02010600030101010101" pitchFamily="2" charset="-122"/>
              </a:endParaRPr>
            </a:p>
          </p:txBody>
        </p:sp>
      </p:grpSp>
      <p:grpSp>
        <p:nvGrpSpPr>
          <p:cNvPr id="17" name="Group 22"/>
          <p:cNvGrpSpPr/>
          <p:nvPr/>
        </p:nvGrpSpPr>
        <p:grpSpPr bwMode="auto">
          <a:xfrm>
            <a:off x="7157902" y="2213640"/>
            <a:ext cx="1223803" cy="1223963"/>
            <a:chOff x="0" y="0"/>
            <a:chExt cx="1224136" cy="1224136"/>
          </a:xfrm>
        </p:grpSpPr>
        <p:sp>
          <p:nvSpPr>
            <p:cNvPr id="18" name="椭圆 60"/>
            <p:cNvSpPr>
              <a:spLocks noChangeArrowheads="1"/>
            </p:cNvSpPr>
            <p:nvPr/>
          </p:nvSpPr>
          <p:spPr bwMode="auto">
            <a:xfrm>
              <a:off x="0" y="0"/>
              <a:ext cx="1224136" cy="1224136"/>
            </a:xfrm>
            <a:prstGeom prst="ellipse">
              <a:avLst/>
            </a:prstGeom>
            <a:solidFill>
              <a:schemeClr val="accent4"/>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19" name="Freeform 1015"/>
            <p:cNvSpPr>
              <a:spLocks noChangeArrowheads="1"/>
            </p:cNvSpPr>
            <p:nvPr/>
          </p:nvSpPr>
          <p:spPr bwMode="auto">
            <a:xfrm>
              <a:off x="377672" y="461202"/>
              <a:ext cx="457200" cy="415925"/>
            </a:xfrm>
            <a:custGeom>
              <a:avLst/>
              <a:gdLst>
                <a:gd name="T0" fmla="*/ 1 w 78"/>
                <a:gd name="T1" fmla="*/ 69 h 71"/>
                <a:gd name="T2" fmla="*/ 5 w 78"/>
                <a:gd name="T3" fmla="*/ 70 h 71"/>
                <a:gd name="T4" fmla="*/ 14 w 78"/>
                <a:gd name="T5" fmla="*/ 55 h 71"/>
                <a:gd name="T6" fmla="*/ 49 w 78"/>
                <a:gd name="T7" fmla="*/ 48 h 71"/>
                <a:gd name="T8" fmla="*/ 78 w 78"/>
                <a:gd name="T9" fmla="*/ 0 h 71"/>
                <a:gd name="T10" fmla="*/ 10 w 78"/>
                <a:gd name="T11" fmla="*/ 53 h 71"/>
                <a:gd name="T12" fmla="*/ 42 w 78"/>
                <a:gd name="T13" fmla="*/ 21 h 71"/>
                <a:gd name="T14" fmla="*/ 1 w 78"/>
                <a:gd name="T15" fmla="*/ 69 h 71"/>
                <a:gd name="T16" fmla="*/ 0 60000 65536"/>
                <a:gd name="T17" fmla="*/ 0 60000 65536"/>
                <a:gd name="T18" fmla="*/ 0 60000 65536"/>
                <a:gd name="T19" fmla="*/ 0 60000 65536"/>
                <a:gd name="T20" fmla="*/ 0 60000 65536"/>
                <a:gd name="T21" fmla="*/ 0 60000 65536"/>
                <a:gd name="T22" fmla="*/ 0 60000 65536"/>
                <a:gd name="T23" fmla="*/ 0 60000 65536"/>
                <a:gd name="T24" fmla="*/ 0 w 78"/>
                <a:gd name="T25" fmla="*/ 0 h 71"/>
                <a:gd name="T26" fmla="*/ 78 w 78"/>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 h="71">
                  <a:moveTo>
                    <a:pt x="1" y="69"/>
                  </a:moveTo>
                  <a:cubicBezTo>
                    <a:pt x="1" y="69"/>
                    <a:pt x="0" y="71"/>
                    <a:pt x="5" y="70"/>
                  </a:cubicBezTo>
                  <a:cubicBezTo>
                    <a:pt x="4" y="67"/>
                    <a:pt x="14" y="55"/>
                    <a:pt x="14" y="55"/>
                  </a:cubicBezTo>
                  <a:cubicBezTo>
                    <a:pt x="14" y="55"/>
                    <a:pt x="32" y="67"/>
                    <a:pt x="49" y="48"/>
                  </a:cubicBezTo>
                  <a:cubicBezTo>
                    <a:pt x="66" y="29"/>
                    <a:pt x="54" y="13"/>
                    <a:pt x="78" y="0"/>
                  </a:cubicBezTo>
                  <a:cubicBezTo>
                    <a:pt x="21" y="12"/>
                    <a:pt x="9" y="30"/>
                    <a:pt x="10" y="53"/>
                  </a:cubicBezTo>
                  <a:cubicBezTo>
                    <a:pt x="15" y="42"/>
                    <a:pt x="29" y="27"/>
                    <a:pt x="42" y="21"/>
                  </a:cubicBezTo>
                  <a:cubicBezTo>
                    <a:pt x="21" y="36"/>
                    <a:pt x="7" y="58"/>
                    <a:pt x="1" y="69"/>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grpSp>
      <p:grpSp>
        <p:nvGrpSpPr>
          <p:cNvPr id="20" name="Group 25"/>
          <p:cNvGrpSpPr/>
          <p:nvPr/>
        </p:nvGrpSpPr>
        <p:grpSpPr bwMode="auto">
          <a:xfrm>
            <a:off x="8921383" y="2231104"/>
            <a:ext cx="1223803" cy="1223963"/>
            <a:chOff x="0" y="0"/>
            <a:chExt cx="1224136" cy="1224136"/>
          </a:xfrm>
        </p:grpSpPr>
        <p:sp>
          <p:nvSpPr>
            <p:cNvPr id="21" name="椭圆 63"/>
            <p:cNvSpPr>
              <a:spLocks noChangeArrowheads="1"/>
            </p:cNvSpPr>
            <p:nvPr/>
          </p:nvSpPr>
          <p:spPr bwMode="auto">
            <a:xfrm>
              <a:off x="0" y="0"/>
              <a:ext cx="1224136" cy="1224136"/>
            </a:xfrm>
            <a:prstGeom prst="ellipse">
              <a:avLst/>
            </a:prstGeom>
            <a:solidFill>
              <a:schemeClr val="accent5"/>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nvGrpSpPr>
            <p:cNvPr id="22" name="Group 27"/>
            <p:cNvGrpSpPr/>
            <p:nvPr/>
          </p:nvGrpSpPr>
          <p:grpSpPr bwMode="auto">
            <a:xfrm>
              <a:off x="402004" y="462692"/>
              <a:ext cx="415398" cy="303451"/>
              <a:chOff x="0" y="0"/>
              <a:chExt cx="685800" cy="400050"/>
            </a:xfrm>
          </p:grpSpPr>
          <p:sp>
            <p:nvSpPr>
              <p:cNvPr id="23" name="Freeform 8"/>
              <p:cNvSpPr>
                <a:spLocks noChangeArrowheads="1"/>
              </p:cNvSpPr>
              <p:nvPr/>
            </p:nvSpPr>
            <p:spPr bwMode="auto">
              <a:xfrm>
                <a:off x="0" y="365125"/>
                <a:ext cx="685800" cy="34925"/>
              </a:xfrm>
              <a:custGeom>
                <a:avLst/>
                <a:gdLst>
                  <a:gd name="T0" fmla="*/ 117 w 117"/>
                  <a:gd name="T1" fmla="*/ 5 h 6"/>
                  <a:gd name="T2" fmla="*/ 115 w 117"/>
                  <a:gd name="T3" fmla="*/ 6 h 6"/>
                  <a:gd name="T4" fmla="*/ 2 w 117"/>
                  <a:gd name="T5" fmla="*/ 6 h 6"/>
                  <a:gd name="T6" fmla="*/ 0 w 117"/>
                  <a:gd name="T7" fmla="*/ 5 h 6"/>
                  <a:gd name="T8" fmla="*/ 0 w 117"/>
                  <a:gd name="T9" fmla="*/ 1 h 6"/>
                  <a:gd name="T10" fmla="*/ 2 w 117"/>
                  <a:gd name="T11" fmla="*/ 0 h 6"/>
                  <a:gd name="T12" fmla="*/ 115 w 117"/>
                  <a:gd name="T13" fmla="*/ 0 h 6"/>
                  <a:gd name="T14" fmla="*/ 117 w 117"/>
                  <a:gd name="T15" fmla="*/ 1 h 6"/>
                  <a:gd name="T16" fmla="*/ 117 w 117"/>
                  <a:gd name="T17" fmla="*/ 5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6"/>
                  <a:gd name="T29" fmla="*/ 117 w 117"/>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6">
                    <a:moveTo>
                      <a:pt x="117" y="5"/>
                    </a:moveTo>
                    <a:cubicBezTo>
                      <a:pt x="117" y="6"/>
                      <a:pt x="116" y="6"/>
                      <a:pt x="115" y="6"/>
                    </a:cubicBezTo>
                    <a:cubicBezTo>
                      <a:pt x="2" y="6"/>
                      <a:pt x="2" y="6"/>
                      <a:pt x="2" y="6"/>
                    </a:cubicBezTo>
                    <a:cubicBezTo>
                      <a:pt x="1" y="6"/>
                      <a:pt x="0" y="6"/>
                      <a:pt x="0" y="5"/>
                    </a:cubicBezTo>
                    <a:cubicBezTo>
                      <a:pt x="0" y="1"/>
                      <a:pt x="0" y="1"/>
                      <a:pt x="0" y="1"/>
                    </a:cubicBezTo>
                    <a:cubicBezTo>
                      <a:pt x="0" y="0"/>
                      <a:pt x="1" y="0"/>
                      <a:pt x="2" y="0"/>
                    </a:cubicBezTo>
                    <a:cubicBezTo>
                      <a:pt x="115" y="0"/>
                      <a:pt x="115" y="0"/>
                      <a:pt x="115" y="0"/>
                    </a:cubicBezTo>
                    <a:cubicBezTo>
                      <a:pt x="116" y="0"/>
                      <a:pt x="117" y="0"/>
                      <a:pt x="117" y="1"/>
                    </a:cubicBezTo>
                    <a:lnTo>
                      <a:pt x="117" y="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sp>
            <p:nvSpPr>
              <p:cNvPr id="24" name="Freeform 9"/>
              <p:cNvSpPr>
                <a:spLocks noEditPoints="1" noChangeArrowheads="1"/>
              </p:cNvSpPr>
              <p:nvPr/>
            </p:nvSpPr>
            <p:spPr bwMode="auto">
              <a:xfrm>
                <a:off x="41275" y="0"/>
                <a:ext cx="603250" cy="346075"/>
              </a:xfrm>
              <a:custGeom>
                <a:avLst/>
                <a:gdLst>
                  <a:gd name="T0" fmla="*/ 99 w 103"/>
                  <a:gd name="T1" fmla="*/ 0 h 59"/>
                  <a:gd name="T2" fmla="*/ 5 w 103"/>
                  <a:gd name="T3" fmla="*/ 0 h 59"/>
                  <a:gd name="T4" fmla="*/ 0 w 103"/>
                  <a:gd name="T5" fmla="*/ 5 h 59"/>
                  <a:gd name="T6" fmla="*/ 0 w 103"/>
                  <a:gd name="T7" fmla="*/ 54 h 59"/>
                  <a:gd name="T8" fmla="*/ 5 w 103"/>
                  <a:gd name="T9" fmla="*/ 59 h 59"/>
                  <a:gd name="T10" fmla="*/ 99 w 103"/>
                  <a:gd name="T11" fmla="*/ 59 h 59"/>
                  <a:gd name="T12" fmla="*/ 103 w 103"/>
                  <a:gd name="T13" fmla="*/ 54 h 59"/>
                  <a:gd name="T14" fmla="*/ 103 w 103"/>
                  <a:gd name="T15" fmla="*/ 5 h 59"/>
                  <a:gd name="T16" fmla="*/ 99 w 103"/>
                  <a:gd name="T17" fmla="*/ 0 h 59"/>
                  <a:gd name="T18" fmla="*/ 99 w 103"/>
                  <a:gd name="T19" fmla="*/ 55 h 59"/>
                  <a:gd name="T20" fmla="*/ 5 w 103"/>
                  <a:gd name="T21" fmla="*/ 55 h 59"/>
                  <a:gd name="T22" fmla="*/ 5 w 103"/>
                  <a:gd name="T23" fmla="*/ 6 h 59"/>
                  <a:gd name="T24" fmla="*/ 99 w 103"/>
                  <a:gd name="T25" fmla="*/ 6 h 59"/>
                  <a:gd name="T26" fmla="*/ 99 w 103"/>
                  <a:gd name="T27" fmla="*/ 55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3"/>
                  <a:gd name="T43" fmla="*/ 0 h 59"/>
                  <a:gd name="T44" fmla="*/ 103 w 103"/>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3" h="59">
                    <a:moveTo>
                      <a:pt x="99" y="0"/>
                    </a:moveTo>
                    <a:cubicBezTo>
                      <a:pt x="5" y="0"/>
                      <a:pt x="5" y="0"/>
                      <a:pt x="5" y="0"/>
                    </a:cubicBezTo>
                    <a:cubicBezTo>
                      <a:pt x="2" y="0"/>
                      <a:pt x="0" y="2"/>
                      <a:pt x="0" y="5"/>
                    </a:cubicBezTo>
                    <a:cubicBezTo>
                      <a:pt x="0" y="54"/>
                      <a:pt x="0" y="54"/>
                      <a:pt x="0" y="54"/>
                    </a:cubicBezTo>
                    <a:cubicBezTo>
                      <a:pt x="0" y="57"/>
                      <a:pt x="2" y="59"/>
                      <a:pt x="5" y="59"/>
                    </a:cubicBezTo>
                    <a:cubicBezTo>
                      <a:pt x="99" y="59"/>
                      <a:pt x="99" y="59"/>
                      <a:pt x="99" y="59"/>
                    </a:cubicBezTo>
                    <a:cubicBezTo>
                      <a:pt x="101" y="59"/>
                      <a:pt x="103" y="57"/>
                      <a:pt x="103" y="54"/>
                    </a:cubicBezTo>
                    <a:cubicBezTo>
                      <a:pt x="103" y="5"/>
                      <a:pt x="103" y="5"/>
                      <a:pt x="103" y="5"/>
                    </a:cubicBezTo>
                    <a:cubicBezTo>
                      <a:pt x="103" y="2"/>
                      <a:pt x="101" y="0"/>
                      <a:pt x="99" y="0"/>
                    </a:cubicBezTo>
                    <a:close/>
                    <a:moveTo>
                      <a:pt x="99" y="55"/>
                    </a:moveTo>
                    <a:cubicBezTo>
                      <a:pt x="5" y="55"/>
                      <a:pt x="5" y="55"/>
                      <a:pt x="5" y="55"/>
                    </a:cubicBezTo>
                    <a:cubicBezTo>
                      <a:pt x="5" y="6"/>
                      <a:pt x="5" y="6"/>
                      <a:pt x="5" y="6"/>
                    </a:cubicBezTo>
                    <a:cubicBezTo>
                      <a:pt x="99" y="6"/>
                      <a:pt x="99" y="6"/>
                      <a:pt x="99" y="6"/>
                    </a:cubicBezTo>
                    <a:lnTo>
                      <a:pt x="99" y="5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grpSp>
      </p:grpSp>
      <p:grpSp>
        <p:nvGrpSpPr>
          <p:cNvPr id="25" name="Group 30"/>
          <p:cNvGrpSpPr/>
          <p:nvPr/>
        </p:nvGrpSpPr>
        <p:grpSpPr bwMode="auto">
          <a:xfrm>
            <a:off x="1865864" y="3690017"/>
            <a:ext cx="8838049" cy="323165"/>
            <a:chOff x="0" y="0"/>
            <a:chExt cx="8838828" cy="322957"/>
          </a:xfrm>
        </p:grpSpPr>
        <p:sp>
          <p:nvSpPr>
            <p:cNvPr id="26" name="文本框 68"/>
            <p:cNvSpPr>
              <a:spLocks noChangeArrowheads="1"/>
            </p:cNvSpPr>
            <p:nvPr/>
          </p:nvSpPr>
          <p:spPr bwMode="auto">
            <a:xfrm>
              <a:off x="0" y="0"/>
              <a:ext cx="1780764" cy="32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5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endParaRPr lang="zh-CN" altLang="en-US" sz="15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文本框 69"/>
            <p:cNvSpPr>
              <a:spLocks noChangeArrowheads="1"/>
            </p:cNvSpPr>
            <p:nvPr/>
          </p:nvSpPr>
          <p:spPr bwMode="auto">
            <a:xfrm>
              <a:off x="1724111" y="0"/>
              <a:ext cx="1780764" cy="32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5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endParaRPr lang="zh-CN" altLang="en-US" sz="15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文本框 70"/>
            <p:cNvSpPr>
              <a:spLocks noChangeArrowheads="1"/>
            </p:cNvSpPr>
            <p:nvPr/>
          </p:nvSpPr>
          <p:spPr bwMode="auto">
            <a:xfrm>
              <a:off x="3553189" y="0"/>
              <a:ext cx="1780764" cy="32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5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endParaRPr lang="zh-CN" altLang="en-US" sz="15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文本框 71"/>
            <p:cNvSpPr>
              <a:spLocks noChangeArrowheads="1"/>
            </p:cNvSpPr>
            <p:nvPr/>
          </p:nvSpPr>
          <p:spPr bwMode="auto">
            <a:xfrm>
              <a:off x="5277301" y="0"/>
              <a:ext cx="1780764" cy="32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5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endParaRPr lang="zh-CN" altLang="en-US" sz="15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文本框 72"/>
            <p:cNvSpPr>
              <a:spLocks noChangeArrowheads="1"/>
            </p:cNvSpPr>
            <p:nvPr/>
          </p:nvSpPr>
          <p:spPr bwMode="auto">
            <a:xfrm>
              <a:off x="7058064" y="0"/>
              <a:ext cx="1780764" cy="32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5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endParaRPr lang="zh-CN" altLang="en-US" sz="15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 name="燕尾形 73"/>
          <p:cNvSpPr>
            <a:spLocks noChangeArrowheads="1"/>
          </p:cNvSpPr>
          <p:nvPr/>
        </p:nvSpPr>
        <p:spPr bwMode="auto">
          <a:xfrm>
            <a:off x="3237285" y="2783553"/>
            <a:ext cx="215872" cy="215900"/>
          </a:xfrm>
          <a:prstGeom prst="chevron">
            <a:avLst>
              <a:gd name="adj" fmla="val 50000"/>
            </a:avLst>
          </a:prstGeom>
          <a:solidFill>
            <a:schemeClr val="bg1">
              <a:lumMod val="50000"/>
            </a:schemeClr>
          </a:solidFill>
          <a:ln>
            <a:noFill/>
          </a:ln>
        </p:spPr>
        <p:txBody>
          <a:bodyPr lIns="91431" tIns="45715" rIns="91431" bIns="45715"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32" name="燕尾形 74"/>
          <p:cNvSpPr>
            <a:spLocks noChangeArrowheads="1"/>
          </p:cNvSpPr>
          <p:nvPr/>
        </p:nvSpPr>
        <p:spPr bwMode="auto">
          <a:xfrm>
            <a:off x="5027752" y="2783553"/>
            <a:ext cx="215872" cy="215900"/>
          </a:xfrm>
          <a:prstGeom prst="chevron">
            <a:avLst>
              <a:gd name="adj" fmla="val 50000"/>
            </a:avLst>
          </a:prstGeom>
          <a:solidFill>
            <a:schemeClr val="bg1">
              <a:lumMod val="50000"/>
            </a:schemeClr>
          </a:solidFill>
          <a:ln>
            <a:noFill/>
          </a:ln>
        </p:spPr>
        <p:txBody>
          <a:bodyPr lIns="91431" tIns="45715" rIns="91431" bIns="45715"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33" name="燕尾形 75"/>
          <p:cNvSpPr>
            <a:spLocks noChangeArrowheads="1"/>
          </p:cNvSpPr>
          <p:nvPr/>
        </p:nvSpPr>
        <p:spPr bwMode="auto">
          <a:xfrm>
            <a:off x="6783300" y="2783553"/>
            <a:ext cx="215872" cy="215900"/>
          </a:xfrm>
          <a:prstGeom prst="chevron">
            <a:avLst>
              <a:gd name="adj" fmla="val 50000"/>
            </a:avLst>
          </a:prstGeom>
          <a:solidFill>
            <a:schemeClr val="bg1">
              <a:lumMod val="50000"/>
            </a:schemeClr>
          </a:solidFill>
          <a:ln>
            <a:noFill/>
          </a:ln>
        </p:spPr>
        <p:txBody>
          <a:bodyPr lIns="91431" tIns="45715" rIns="91431" bIns="45715"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34" name="燕尾形 76"/>
          <p:cNvSpPr>
            <a:spLocks noChangeArrowheads="1"/>
          </p:cNvSpPr>
          <p:nvPr/>
        </p:nvSpPr>
        <p:spPr bwMode="auto">
          <a:xfrm>
            <a:off x="8564242" y="2802602"/>
            <a:ext cx="215872" cy="215900"/>
          </a:xfrm>
          <a:prstGeom prst="chevron">
            <a:avLst>
              <a:gd name="adj" fmla="val 50000"/>
            </a:avLst>
          </a:prstGeom>
          <a:solidFill>
            <a:schemeClr val="bg1">
              <a:lumMod val="50000"/>
            </a:schemeClr>
          </a:solidFill>
          <a:ln>
            <a:noFill/>
          </a:ln>
        </p:spPr>
        <p:txBody>
          <a:bodyPr lIns="91431" tIns="45715" rIns="91431" bIns="45715"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nvGrpSpPr>
          <p:cNvPr id="35" name="Group 40"/>
          <p:cNvGrpSpPr/>
          <p:nvPr/>
        </p:nvGrpSpPr>
        <p:grpSpPr bwMode="auto">
          <a:xfrm>
            <a:off x="1845230" y="4540915"/>
            <a:ext cx="8617318" cy="1120793"/>
            <a:chOff x="0" y="-1"/>
            <a:chExt cx="8618263" cy="1120674"/>
          </a:xfrm>
        </p:grpSpPr>
        <p:sp>
          <p:nvSpPr>
            <p:cNvPr id="36" name="矩形 78"/>
            <p:cNvSpPr>
              <a:spLocks noChangeArrowheads="1"/>
            </p:cNvSpPr>
            <p:nvPr/>
          </p:nvSpPr>
          <p:spPr bwMode="auto">
            <a:xfrm>
              <a:off x="0" y="0"/>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79"/>
            <p:cNvSpPr>
              <a:spLocks noChangeArrowheads="1"/>
            </p:cNvSpPr>
            <p:nvPr/>
          </p:nvSpPr>
          <p:spPr bwMode="auto">
            <a:xfrm>
              <a:off x="1714589" y="6397"/>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0"/>
            <p:cNvSpPr>
              <a:spLocks noChangeArrowheads="1"/>
            </p:cNvSpPr>
            <p:nvPr/>
          </p:nvSpPr>
          <p:spPr bwMode="auto">
            <a:xfrm>
              <a:off x="3474903" y="6397"/>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1"/>
            <p:cNvSpPr>
              <a:spLocks noChangeArrowheads="1"/>
            </p:cNvSpPr>
            <p:nvPr/>
          </p:nvSpPr>
          <p:spPr bwMode="auto">
            <a:xfrm>
              <a:off x="5189494" y="12795"/>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1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2"/>
            <p:cNvSpPr>
              <a:spLocks noChangeArrowheads="1"/>
            </p:cNvSpPr>
            <p:nvPr/>
          </p:nvSpPr>
          <p:spPr bwMode="auto">
            <a:xfrm>
              <a:off x="6938415" y="-1"/>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1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 name="Group 46"/>
          <p:cNvGrpSpPr/>
          <p:nvPr/>
        </p:nvGrpSpPr>
        <p:grpSpPr bwMode="auto">
          <a:xfrm>
            <a:off x="1929356" y="4139279"/>
            <a:ext cx="8486562" cy="307975"/>
            <a:chOff x="0" y="0"/>
            <a:chExt cx="8487614" cy="309189"/>
          </a:xfrm>
        </p:grpSpPr>
        <p:sp>
          <p:nvSpPr>
            <p:cNvPr id="42" name="矩形 84"/>
            <p:cNvSpPr>
              <a:spLocks noChangeArrowheads="1"/>
            </p:cNvSpPr>
            <p:nvPr/>
          </p:nvSpPr>
          <p:spPr bwMode="auto">
            <a:xfrm>
              <a:off x="0" y="0"/>
              <a:ext cx="8487614" cy="309189"/>
            </a:xfrm>
            <a:prstGeom prst="rect">
              <a:avLst/>
            </a:prstGeom>
            <a:solidFill>
              <a:schemeClr val="accent5"/>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43" name="燕尾形 85"/>
            <p:cNvSpPr>
              <a:spLocks noChangeArrowheads="1"/>
            </p:cNvSpPr>
            <p:nvPr/>
          </p:nvSpPr>
          <p:spPr bwMode="auto">
            <a:xfrm rot="5400000">
              <a:off x="447875" y="45803"/>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44" name="燕尾形 86"/>
            <p:cNvSpPr>
              <a:spLocks noChangeArrowheads="1"/>
            </p:cNvSpPr>
            <p:nvPr/>
          </p:nvSpPr>
          <p:spPr bwMode="auto">
            <a:xfrm rot="5400000">
              <a:off x="2193724" y="45802"/>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45" name="燕尾形 87"/>
            <p:cNvSpPr>
              <a:spLocks noChangeArrowheads="1"/>
            </p:cNvSpPr>
            <p:nvPr/>
          </p:nvSpPr>
          <p:spPr bwMode="auto">
            <a:xfrm rot="5400000">
              <a:off x="4024557" y="51518"/>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46" name="燕尾形 88"/>
            <p:cNvSpPr>
              <a:spLocks noChangeArrowheads="1"/>
            </p:cNvSpPr>
            <p:nvPr/>
          </p:nvSpPr>
          <p:spPr bwMode="auto">
            <a:xfrm rot="5400000">
              <a:off x="5716320" y="40380"/>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47" name="燕尾形 89"/>
            <p:cNvSpPr>
              <a:spLocks noChangeArrowheads="1"/>
            </p:cNvSpPr>
            <p:nvPr/>
          </p:nvSpPr>
          <p:spPr bwMode="auto">
            <a:xfrm rot="5400000">
              <a:off x="7540696" y="51082"/>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sp>
        <p:nvSpPr>
          <p:cNvPr id="48" name="标题 47"/>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p:cBhvr>
                                        <p:cTn id="9" dur="300"/>
                                        <p:tgtEl>
                                          <p:spTgt spid="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p:cBhvr>
                                        <p:cTn id="15" dur="300"/>
                                        <p:tgtEl>
                                          <p:spTgt spid="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300" fill="hold"/>
                                        <p:tgtEl>
                                          <p:spTgt spid="17"/>
                                        </p:tgtEl>
                                        <p:attrNameLst>
                                          <p:attrName>ppt_w</p:attrName>
                                        </p:attrNameLst>
                                      </p:cBhvr>
                                      <p:tavLst>
                                        <p:tav tm="0">
                                          <p:val>
                                            <p:fltVal val="0"/>
                                          </p:val>
                                        </p:tav>
                                        <p:tav tm="100000">
                                          <p:val>
                                            <p:strVal val="#ppt_w"/>
                                          </p:val>
                                        </p:tav>
                                      </p:tavLst>
                                    </p:anim>
                                    <p:anim calcmode="lin" valueType="num">
                                      <p:cBhvr>
                                        <p:cTn id="24" dur="300" fill="hold"/>
                                        <p:tgtEl>
                                          <p:spTgt spid="17"/>
                                        </p:tgtEl>
                                        <p:attrNameLst>
                                          <p:attrName>ppt_h</p:attrName>
                                        </p:attrNameLst>
                                      </p:cBhvr>
                                      <p:tavLst>
                                        <p:tav tm="0">
                                          <p:val>
                                            <p:fltVal val="0"/>
                                          </p:val>
                                        </p:tav>
                                        <p:tav tm="100000">
                                          <p:val>
                                            <p:strVal val="#ppt_h"/>
                                          </p:val>
                                        </p:tav>
                                      </p:tavLst>
                                    </p:anim>
                                    <p:animEffect>
                                      <p:cBhvr>
                                        <p:cTn id="25" dur="300"/>
                                        <p:tgtEl>
                                          <p:spTgt spid="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300" fill="hold"/>
                                        <p:tgtEl>
                                          <p:spTgt spid="20"/>
                                        </p:tgtEl>
                                        <p:attrNameLst>
                                          <p:attrName>ppt_w</p:attrName>
                                        </p:attrNameLst>
                                      </p:cBhvr>
                                      <p:tavLst>
                                        <p:tav tm="0">
                                          <p:val>
                                            <p:fltVal val="0"/>
                                          </p:val>
                                        </p:tav>
                                        <p:tav tm="100000">
                                          <p:val>
                                            <p:strVal val="#ppt_w"/>
                                          </p:val>
                                        </p:tav>
                                      </p:tavLst>
                                    </p:anim>
                                    <p:anim calcmode="lin" valueType="num">
                                      <p:cBhvr>
                                        <p:cTn id="30" dur="300" fill="hold"/>
                                        <p:tgtEl>
                                          <p:spTgt spid="20"/>
                                        </p:tgtEl>
                                        <p:attrNameLst>
                                          <p:attrName>ppt_h</p:attrName>
                                        </p:attrNameLst>
                                      </p:cBhvr>
                                      <p:tavLst>
                                        <p:tav tm="0">
                                          <p:val>
                                            <p:fltVal val="0"/>
                                          </p:val>
                                        </p:tav>
                                        <p:tav tm="100000">
                                          <p:val>
                                            <p:strVal val="#ppt_h"/>
                                          </p:val>
                                        </p:tav>
                                      </p:tavLst>
                                    </p:anim>
                                    <p:animEffect>
                                      <p:cBhvr>
                                        <p:cTn id="31" dur="300"/>
                                        <p:tgtEl>
                                          <p:spTgt spid="20"/>
                                        </p:tgtEl>
                                      </p:cBhvr>
                                    </p:animEffect>
                                  </p:childTnLst>
                                </p:cTn>
                              </p:par>
                            </p:childTnLst>
                          </p:cTn>
                        </p:par>
                        <p:par>
                          <p:cTn id="32" fill="hold">
                            <p:stCondLst>
                              <p:cond delay="2500"/>
                            </p:stCondLst>
                            <p:childTnLst>
                              <p:par>
                                <p:cTn id="33" presetID="2" presetClass="entr" presetSubtype="8"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300" fill="hold"/>
                                        <p:tgtEl>
                                          <p:spTgt spid="31"/>
                                        </p:tgtEl>
                                        <p:attrNameLst>
                                          <p:attrName>ppt_x</p:attrName>
                                        </p:attrNameLst>
                                      </p:cBhvr>
                                      <p:tavLst>
                                        <p:tav tm="0">
                                          <p:val>
                                            <p:strVal val="0-#ppt_w/2"/>
                                          </p:val>
                                        </p:tav>
                                        <p:tav tm="100000">
                                          <p:val>
                                            <p:strVal val="#ppt_x"/>
                                          </p:val>
                                        </p:tav>
                                      </p:tavLst>
                                    </p:anim>
                                    <p:anim calcmode="lin" valueType="num">
                                      <p:cBhvr>
                                        <p:cTn id="36" dur="30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300" fill="hold"/>
                                        <p:tgtEl>
                                          <p:spTgt spid="32"/>
                                        </p:tgtEl>
                                        <p:attrNameLst>
                                          <p:attrName>ppt_x</p:attrName>
                                        </p:attrNameLst>
                                      </p:cBhvr>
                                      <p:tavLst>
                                        <p:tav tm="0">
                                          <p:val>
                                            <p:strVal val="0-#ppt_w/2"/>
                                          </p:val>
                                        </p:tav>
                                        <p:tav tm="100000">
                                          <p:val>
                                            <p:strVal val="#ppt_x"/>
                                          </p:val>
                                        </p:tav>
                                      </p:tavLst>
                                    </p:anim>
                                    <p:anim calcmode="lin" valueType="num">
                                      <p:cBhvr>
                                        <p:cTn id="40" dur="300" fill="hold"/>
                                        <p:tgtEl>
                                          <p:spTgt spid="3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300" fill="hold"/>
                                        <p:tgtEl>
                                          <p:spTgt spid="33"/>
                                        </p:tgtEl>
                                        <p:attrNameLst>
                                          <p:attrName>ppt_x</p:attrName>
                                        </p:attrNameLst>
                                      </p:cBhvr>
                                      <p:tavLst>
                                        <p:tav tm="0">
                                          <p:val>
                                            <p:strVal val="0-#ppt_w/2"/>
                                          </p:val>
                                        </p:tav>
                                        <p:tav tm="100000">
                                          <p:val>
                                            <p:strVal val="#ppt_x"/>
                                          </p:val>
                                        </p:tav>
                                      </p:tavLst>
                                    </p:anim>
                                    <p:anim calcmode="lin" valueType="num">
                                      <p:cBhvr>
                                        <p:cTn id="44" dur="300" fill="hold"/>
                                        <p:tgtEl>
                                          <p:spTgt spid="3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300" fill="hold"/>
                                        <p:tgtEl>
                                          <p:spTgt spid="34"/>
                                        </p:tgtEl>
                                        <p:attrNameLst>
                                          <p:attrName>ppt_x</p:attrName>
                                        </p:attrNameLst>
                                      </p:cBhvr>
                                      <p:tavLst>
                                        <p:tav tm="0">
                                          <p:val>
                                            <p:strVal val="0-#ppt_w/2"/>
                                          </p:val>
                                        </p:tav>
                                        <p:tav tm="100000">
                                          <p:val>
                                            <p:strVal val="#ppt_x"/>
                                          </p:val>
                                        </p:tav>
                                      </p:tavLst>
                                    </p:anim>
                                    <p:anim calcmode="lin" valueType="num">
                                      <p:cBhvr>
                                        <p:cTn id="48" dur="300" fill="hold"/>
                                        <p:tgtEl>
                                          <p:spTgt spid="34"/>
                                        </p:tgtEl>
                                        <p:attrNameLst>
                                          <p:attrName>ppt_y</p:attrName>
                                        </p:attrNameLst>
                                      </p:cBhvr>
                                      <p:tavLst>
                                        <p:tav tm="0">
                                          <p:val>
                                            <p:strVal val="#ppt_y"/>
                                          </p:val>
                                        </p:tav>
                                        <p:tav tm="100000">
                                          <p:val>
                                            <p:strVal val="#ppt_y"/>
                                          </p:val>
                                        </p:tav>
                                      </p:tavLst>
                                    </p:anim>
                                  </p:childTnLst>
                                </p:cTn>
                              </p:par>
                            </p:childTnLst>
                          </p:cTn>
                        </p:par>
                        <p:par>
                          <p:cTn id="49" fill="hold">
                            <p:stCondLst>
                              <p:cond delay="3000"/>
                            </p:stCondLst>
                            <p:childTnLst>
                              <p:par>
                                <p:cTn id="50" presetID="42" presetClass="entr" presetSubtype="0"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p:cBhvr>
                                        <p:cTn id="52" dur="500"/>
                                        <p:tgtEl>
                                          <p:spTgt spid="25"/>
                                        </p:tgtEl>
                                      </p:cBhvr>
                                    </p:animEffect>
                                    <p:anim calcmode="lin" valueType="num">
                                      <p:cBhvr>
                                        <p:cTn id="53" dur="500" fill="hold"/>
                                        <p:tgtEl>
                                          <p:spTgt spid="25"/>
                                        </p:tgtEl>
                                        <p:attrNameLst>
                                          <p:attrName>ppt_x</p:attrName>
                                        </p:attrNameLst>
                                      </p:cBhvr>
                                      <p:tavLst>
                                        <p:tav tm="0">
                                          <p:val>
                                            <p:strVal val="#ppt_x"/>
                                          </p:val>
                                        </p:tav>
                                        <p:tav tm="100000">
                                          <p:val>
                                            <p:strVal val="#ppt_x"/>
                                          </p:val>
                                        </p:tav>
                                      </p:tavLst>
                                    </p:anim>
                                    <p:anim calcmode="lin" valueType="num">
                                      <p:cBhvr>
                                        <p:cTn id="54" dur="500" fill="hold"/>
                                        <p:tgtEl>
                                          <p:spTgt spid="25"/>
                                        </p:tgtEl>
                                        <p:attrNameLst>
                                          <p:attrName>ppt_y</p:attrName>
                                        </p:attrNameLst>
                                      </p:cBhvr>
                                      <p:tavLst>
                                        <p:tav tm="0">
                                          <p:val>
                                            <p:strVal val="#ppt_y+.1"/>
                                          </p:val>
                                        </p:tav>
                                        <p:tav tm="100000">
                                          <p:val>
                                            <p:strVal val="#ppt_y"/>
                                          </p:val>
                                        </p:tav>
                                      </p:tavLst>
                                    </p:anim>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p:cBhvr>
                                        <p:cTn id="58" dur="500"/>
                                        <p:tgtEl>
                                          <p:spTgt spid="41"/>
                                        </p:tgtEl>
                                      </p:cBhvr>
                                    </p:animEffect>
                                  </p:childTnLst>
                                </p:cTn>
                              </p:par>
                            </p:childTnLst>
                          </p:cTn>
                        </p:par>
                        <p:par>
                          <p:cTn id="59" fill="hold">
                            <p:stCondLst>
                              <p:cond delay="4000"/>
                            </p:stCondLst>
                            <p:childTnLst>
                              <p:par>
                                <p:cTn id="60" presetID="42" presetClass="entr" presetSubtype="0"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Effect>
                                      <p:cBhvr>
                                        <p:cTn id="62" dur="300"/>
                                        <p:tgtEl>
                                          <p:spTgt spid="35"/>
                                        </p:tgtEl>
                                      </p:cBhvr>
                                    </p:animEffect>
                                    <p:anim calcmode="lin" valueType="num">
                                      <p:cBhvr>
                                        <p:cTn id="63" dur="300" fill="hold"/>
                                        <p:tgtEl>
                                          <p:spTgt spid="35"/>
                                        </p:tgtEl>
                                        <p:attrNameLst>
                                          <p:attrName>ppt_x</p:attrName>
                                        </p:attrNameLst>
                                      </p:cBhvr>
                                      <p:tavLst>
                                        <p:tav tm="0">
                                          <p:val>
                                            <p:strVal val="#ppt_x"/>
                                          </p:val>
                                        </p:tav>
                                        <p:tav tm="100000">
                                          <p:val>
                                            <p:strVal val="#ppt_x"/>
                                          </p:val>
                                        </p:tav>
                                      </p:tavLst>
                                    </p:anim>
                                    <p:anim calcmode="lin" valueType="num">
                                      <p:cBhvr>
                                        <p:cTn id="64" dur="3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bldLvl="0" animBg="1" autoUpdateAnimBg="0"/>
      <p:bldP spid="32" grpId="0" bldLvl="0" animBg="1" autoUpdateAnimBg="0"/>
      <p:bldP spid="33" grpId="0" bldLvl="0" animBg="1" autoUpdateAnimBg="0"/>
      <p:bldP spid="34" grpId="0" bldLvl="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Block Arc 61"/>
          <p:cNvSpPr/>
          <p:nvPr/>
        </p:nvSpPr>
        <p:spPr>
          <a:xfrm>
            <a:off x="3954011" y="1585576"/>
            <a:ext cx="4283981" cy="4284536"/>
          </a:xfrm>
          <a:prstGeom prst="blockArc">
            <a:avLst>
              <a:gd name="adj1" fmla="val 10800000"/>
              <a:gd name="adj2" fmla="val 16200000"/>
              <a:gd name="adj3" fmla="val 4642"/>
            </a:avLst>
          </a:prstGeom>
          <a:solidFill>
            <a:schemeClr val="tx2">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4" name="Block Arc 63"/>
          <p:cNvSpPr/>
          <p:nvPr/>
        </p:nvSpPr>
        <p:spPr>
          <a:xfrm>
            <a:off x="3954011" y="1585576"/>
            <a:ext cx="4283981" cy="4284536"/>
          </a:xfrm>
          <a:prstGeom prst="blockArc">
            <a:avLst>
              <a:gd name="adj1" fmla="val 5400000"/>
              <a:gd name="adj2" fmla="val 10800000"/>
              <a:gd name="adj3" fmla="val 4642"/>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5" name="Block Arc 64"/>
          <p:cNvSpPr/>
          <p:nvPr/>
        </p:nvSpPr>
        <p:spPr>
          <a:xfrm>
            <a:off x="3954011" y="1585576"/>
            <a:ext cx="4283981" cy="4284536"/>
          </a:xfrm>
          <a:prstGeom prst="blockArc">
            <a:avLst>
              <a:gd name="adj1" fmla="val 0"/>
              <a:gd name="adj2" fmla="val 5400000"/>
              <a:gd name="adj3" fmla="val 4642"/>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6" name="Block Arc 65"/>
          <p:cNvSpPr/>
          <p:nvPr/>
        </p:nvSpPr>
        <p:spPr>
          <a:xfrm>
            <a:off x="3954011" y="1585576"/>
            <a:ext cx="4283981" cy="4284536"/>
          </a:xfrm>
          <a:prstGeom prst="blockArc">
            <a:avLst>
              <a:gd name="adj1" fmla="val 16200000"/>
              <a:gd name="adj2" fmla="val 0"/>
              <a:gd name="adj3" fmla="val 464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Circular Arrow 41"/>
          <p:cNvSpPr/>
          <p:nvPr/>
        </p:nvSpPr>
        <p:spPr>
          <a:xfrm rot="10800000">
            <a:off x="5797641" y="3549245"/>
            <a:ext cx="590480" cy="513528"/>
          </a:xfrm>
          <a:prstGeom prst="circularArrow">
            <a:avLst/>
          </a:prstGeom>
          <a:solidFill>
            <a:schemeClr val="bg1"/>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5" name="Freeform 44"/>
          <p:cNvSpPr/>
          <p:nvPr/>
        </p:nvSpPr>
        <p:spPr>
          <a:xfrm>
            <a:off x="3929413" y="1738238"/>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10656" bIns="210656" numCol="1" spcCol="1693" anchor="ctr" anchorCtr="0">
            <a:noAutofit/>
          </a:bodyPr>
          <a:lstStyle/>
          <a:p>
            <a:pPr algn="ctr" defTabSz="1184910">
              <a:lnSpc>
                <a:spcPct val="90000"/>
              </a:lnSpc>
              <a:spcBef>
                <a:spcPct val="0"/>
              </a:spcBef>
              <a:spcAft>
                <a:spcPct val="35000"/>
              </a:spcAft>
            </a:pPr>
            <a:r>
              <a:rPr lang="en-US" sz="3700" dirty="0">
                <a:latin typeface="+mn-ea"/>
              </a:rPr>
              <a:t>1</a:t>
            </a:r>
            <a:endParaRPr lang="en-US" sz="3700" dirty="0">
              <a:latin typeface="+mn-ea"/>
            </a:endParaRPr>
          </a:p>
        </p:txBody>
      </p:sp>
      <p:sp>
        <p:nvSpPr>
          <p:cNvPr id="46" name="Freeform 45"/>
          <p:cNvSpPr/>
          <p:nvPr/>
        </p:nvSpPr>
        <p:spPr>
          <a:xfrm>
            <a:off x="7023558" y="1738238"/>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10656" rIns="210656" bIns="210656" numCol="1" spcCol="1693" anchor="ctr" anchorCtr="0">
            <a:noAutofit/>
          </a:bodyPr>
          <a:lstStyle/>
          <a:p>
            <a:pPr algn="ctr" defTabSz="1184910">
              <a:lnSpc>
                <a:spcPct val="90000"/>
              </a:lnSpc>
              <a:spcBef>
                <a:spcPct val="0"/>
              </a:spcBef>
              <a:spcAft>
                <a:spcPct val="35000"/>
              </a:spcAft>
            </a:pPr>
            <a:r>
              <a:rPr lang="en-US" sz="4300" dirty="0">
                <a:latin typeface="+mn-ea"/>
              </a:rPr>
              <a:t>4</a:t>
            </a:r>
            <a:endParaRPr lang="en-US" sz="4300" dirty="0">
              <a:latin typeface="+mn-ea"/>
            </a:endParaRPr>
          </a:p>
        </p:txBody>
      </p:sp>
      <p:sp>
        <p:nvSpPr>
          <p:cNvPr id="47" name="Freeform 46"/>
          <p:cNvSpPr/>
          <p:nvPr/>
        </p:nvSpPr>
        <p:spPr>
          <a:xfrm>
            <a:off x="7023558" y="4562558"/>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365723" rIns="210656" bIns="210656" numCol="1" spcCol="1693" anchor="ctr" anchorCtr="0">
            <a:noAutofit/>
          </a:bodyPr>
          <a:lstStyle/>
          <a:p>
            <a:pPr algn="ctr" defTabSz="1184910">
              <a:lnSpc>
                <a:spcPct val="90000"/>
              </a:lnSpc>
              <a:spcBef>
                <a:spcPct val="0"/>
              </a:spcBef>
              <a:spcAft>
                <a:spcPct val="35000"/>
              </a:spcAft>
            </a:pPr>
            <a:r>
              <a:rPr lang="en-US" sz="4300" dirty="0">
                <a:latin typeface="+mn-ea"/>
              </a:rPr>
              <a:t>3</a:t>
            </a:r>
            <a:endParaRPr lang="en-US" sz="4300" dirty="0">
              <a:latin typeface="+mn-ea"/>
            </a:endParaRPr>
          </a:p>
        </p:txBody>
      </p:sp>
      <p:sp>
        <p:nvSpPr>
          <p:cNvPr id="48" name="Freeform 47"/>
          <p:cNvSpPr/>
          <p:nvPr/>
        </p:nvSpPr>
        <p:spPr>
          <a:xfrm>
            <a:off x="3929413" y="4562558"/>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21908" rIns="0" bIns="0" numCol="1" spcCol="1693" anchor="ctr" anchorCtr="0">
            <a:noAutofit/>
          </a:bodyPr>
          <a:lstStyle/>
          <a:p>
            <a:pPr algn="ctr" defTabSz="1184910">
              <a:lnSpc>
                <a:spcPct val="90000"/>
              </a:lnSpc>
              <a:spcBef>
                <a:spcPct val="0"/>
              </a:spcBef>
              <a:spcAft>
                <a:spcPct val="35000"/>
              </a:spcAft>
            </a:pPr>
            <a:r>
              <a:rPr lang="en-US" sz="4300" dirty="0">
                <a:latin typeface="+mn-ea"/>
              </a:rPr>
              <a:t>2</a:t>
            </a:r>
            <a:endParaRPr lang="en-US" sz="4300" dirty="0">
              <a:latin typeface="+mn-ea"/>
            </a:endParaRPr>
          </a:p>
        </p:txBody>
      </p:sp>
      <p:grpSp>
        <p:nvGrpSpPr>
          <p:cNvPr id="5" name="Group 66"/>
          <p:cNvGrpSpPr/>
          <p:nvPr/>
        </p:nvGrpSpPr>
        <p:grpSpPr>
          <a:xfrm>
            <a:off x="1180843" y="1697999"/>
            <a:ext cx="2596630" cy="997148"/>
            <a:chOff x="5603652" y="1597588"/>
            <a:chExt cx="1947726" cy="747861"/>
          </a:xfrm>
        </p:grpSpPr>
        <p:sp>
          <p:nvSpPr>
            <p:cNvPr id="68" name="Text Placeholder 3"/>
            <p:cNvSpPr txBox="1"/>
            <p:nvPr/>
          </p:nvSpPr>
          <p:spPr>
            <a:xfrm>
              <a:off x="5603652" y="159758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69"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6" name="Group 69"/>
          <p:cNvGrpSpPr/>
          <p:nvPr/>
        </p:nvGrpSpPr>
        <p:grpSpPr>
          <a:xfrm>
            <a:off x="1180843" y="4541536"/>
            <a:ext cx="2596630" cy="997148"/>
            <a:chOff x="5603652" y="1597588"/>
            <a:chExt cx="1947726" cy="747861"/>
          </a:xfrm>
        </p:grpSpPr>
        <p:sp>
          <p:nvSpPr>
            <p:cNvPr id="71" name="Text Placeholder 3"/>
            <p:cNvSpPr txBox="1"/>
            <p:nvPr/>
          </p:nvSpPr>
          <p:spPr>
            <a:xfrm>
              <a:off x="5603652" y="159758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4"/>
                  </a:solidFill>
                  <a:latin typeface="+mn-ea"/>
                </a:rPr>
                <a:t>添加副标题</a:t>
              </a:r>
              <a:endParaRPr lang="en-US" dirty="0">
                <a:solidFill>
                  <a:schemeClr val="accent4"/>
                </a:solidFill>
                <a:latin typeface="+mn-ea"/>
              </a:endParaRPr>
            </a:p>
          </p:txBody>
        </p:sp>
        <p:sp>
          <p:nvSpPr>
            <p:cNvPr id="72"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zh-CN" altLang="en-US" sz="1300" dirty="0">
                <a:solidFill>
                  <a:schemeClr val="tx1">
                    <a:lumMod val="50000"/>
                    <a:lumOff val="50000"/>
                  </a:schemeClr>
                </a:solidFill>
                <a:latin typeface="+mn-ea"/>
              </a:endParaRPr>
            </a:p>
          </p:txBody>
        </p:sp>
      </p:grpSp>
      <p:grpSp>
        <p:nvGrpSpPr>
          <p:cNvPr id="7" name="Group 72"/>
          <p:cNvGrpSpPr/>
          <p:nvPr/>
        </p:nvGrpSpPr>
        <p:grpSpPr>
          <a:xfrm>
            <a:off x="8399981" y="1697999"/>
            <a:ext cx="2596630" cy="997148"/>
            <a:chOff x="5603652" y="1597588"/>
            <a:chExt cx="1947726" cy="747861"/>
          </a:xfrm>
        </p:grpSpPr>
        <p:sp>
          <p:nvSpPr>
            <p:cNvPr id="74" name="Text Placeholder 3"/>
            <p:cNvSpPr txBox="1"/>
            <p:nvPr/>
          </p:nvSpPr>
          <p:spPr>
            <a:xfrm>
              <a:off x="6878029" y="159758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75"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zh-CN" altLang="en-US" sz="1300" dirty="0">
                <a:solidFill>
                  <a:schemeClr val="tx1">
                    <a:lumMod val="50000"/>
                    <a:lumOff val="50000"/>
                  </a:schemeClr>
                </a:solidFill>
                <a:latin typeface="+mn-ea"/>
              </a:endParaRPr>
            </a:p>
          </p:txBody>
        </p:sp>
      </p:grpSp>
      <p:grpSp>
        <p:nvGrpSpPr>
          <p:cNvPr id="8" name="Group 75"/>
          <p:cNvGrpSpPr/>
          <p:nvPr/>
        </p:nvGrpSpPr>
        <p:grpSpPr>
          <a:xfrm>
            <a:off x="8399981" y="4541536"/>
            <a:ext cx="2596630" cy="997148"/>
            <a:chOff x="5603652" y="1597588"/>
            <a:chExt cx="1947726" cy="747861"/>
          </a:xfrm>
        </p:grpSpPr>
        <p:sp>
          <p:nvSpPr>
            <p:cNvPr id="77" name="Text Placeholder 3"/>
            <p:cNvSpPr txBox="1"/>
            <p:nvPr/>
          </p:nvSpPr>
          <p:spPr>
            <a:xfrm>
              <a:off x="6878029" y="159758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78"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zh-CN" altLang="en-US" sz="1300" dirty="0">
                <a:solidFill>
                  <a:schemeClr val="tx1">
                    <a:lumMod val="50000"/>
                    <a:lumOff val="50000"/>
                  </a:schemeClr>
                </a:solidFill>
                <a:latin typeface="+mn-ea"/>
              </a:endParaRPr>
            </a:p>
          </p:txBody>
        </p:sp>
      </p:grpSp>
      <p:grpSp>
        <p:nvGrpSpPr>
          <p:cNvPr id="28" name="Group 27"/>
          <p:cNvGrpSpPr/>
          <p:nvPr/>
        </p:nvGrpSpPr>
        <p:grpSpPr>
          <a:xfrm>
            <a:off x="5061260" y="2660908"/>
            <a:ext cx="2119007" cy="2119280"/>
            <a:chOff x="3795843" y="1995681"/>
            <a:chExt cx="1589462" cy="1589460"/>
          </a:xfrm>
        </p:grpSpPr>
        <p:sp>
          <p:nvSpPr>
            <p:cNvPr id="52" name="Freeform 51"/>
            <p:cNvSpPr/>
            <p:nvPr/>
          </p:nvSpPr>
          <p:spPr>
            <a:xfrm>
              <a:off x="3943786" y="2143623"/>
              <a:ext cx="1293577" cy="1293577"/>
            </a:xfrm>
            <a:custGeom>
              <a:avLst/>
              <a:gdLst>
                <a:gd name="connsiteX0" fmla="*/ 0 w 1293577"/>
                <a:gd name="connsiteY0" fmla="*/ 646789 h 1293577"/>
                <a:gd name="connsiteX1" fmla="*/ 189441 w 1293577"/>
                <a:gd name="connsiteY1" fmla="*/ 189440 h 1293577"/>
                <a:gd name="connsiteX2" fmla="*/ 646790 w 1293577"/>
                <a:gd name="connsiteY2" fmla="*/ 1 h 1293577"/>
                <a:gd name="connsiteX3" fmla="*/ 1104139 w 1293577"/>
                <a:gd name="connsiteY3" fmla="*/ 189442 h 1293577"/>
                <a:gd name="connsiteX4" fmla="*/ 1293578 w 1293577"/>
                <a:gd name="connsiteY4" fmla="*/ 646791 h 1293577"/>
                <a:gd name="connsiteX5" fmla="*/ 1104138 w 1293577"/>
                <a:gd name="connsiteY5" fmla="*/ 1104140 h 1293577"/>
                <a:gd name="connsiteX6" fmla="*/ 646789 w 1293577"/>
                <a:gd name="connsiteY6" fmla="*/ 1293580 h 1293577"/>
                <a:gd name="connsiteX7" fmla="*/ 189440 w 1293577"/>
                <a:gd name="connsiteY7" fmla="*/ 1104139 h 1293577"/>
                <a:gd name="connsiteX8" fmla="*/ 0 w 1293577"/>
                <a:gd name="connsiteY8" fmla="*/ 646790 h 1293577"/>
                <a:gd name="connsiteX9" fmla="*/ 0 w 1293577"/>
                <a:gd name="connsiteY9" fmla="*/ 646789 h 12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3577" h="1293577">
                  <a:moveTo>
                    <a:pt x="0" y="646789"/>
                  </a:moveTo>
                  <a:cubicBezTo>
                    <a:pt x="0" y="475250"/>
                    <a:pt x="68144" y="310737"/>
                    <a:pt x="189441" y="189440"/>
                  </a:cubicBezTo>
                  <a:cubicBezTo>
                    <a:pt x="310738" y="68144"/>
                    <a:pt x="475251" y="0"/>
                    <a:pt x="646790" y="1"/>
                  </a:cubicBezTo>
                  <a:cubicBezTo>
                    <a:pt x="818329" y="1"/>
                    <a:pt x="982842" y="68145"/>
                    <a:pt x="1104139" y="189442"/>
                  </a:cubicBezTo>
                  <a:cubicBezTo>
                    <a:pt x="1225435" y="310739"/>
                    <a:pt x="1293579" y="475252"/>
                    <a:pt x="1293578" y="646791"/>
                  </a:cubicBezTo>
                  <a:cubicBezTo>
                    <a:pt x="1293578" y="818330"/>
                    <a:pt x="1225434" y="982844"/>
                    <a:pt x="1104138" y="1104140"/>
                  </a:cubicBezTo>
                  <a:cubicBezTo>
                    <a:pt x="982841" y="1225436"/>
                    <a:pt x="818328" y="1293580"/>
                    <a:pt x="646789" y="1293580"/>
                  </a:cubicBezTo>
                  <a:cubicBezTo>
                    <a:pt x="475250" y="1293580"/>
                    <a:pt x="310736" y="1225436"/>
                    <a:pt x="189440" y="1104139"/>
                  </a:cubicBezTo>
                  <a:cubicBezTo>
                    <a:pt x="68144" y="982842"/>
                    <a:pt x="0" y="818329"/>
                    <a:pt x="0" y="646790"/>
                  </a:cubicBezTo>
                  <a:lnTo>
                    <a:pt x="0" y="646789"/>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270" tIns="226270" rIns="226270" bIns="226270" numCol="1" spcCol="1270" anchor="b" anchorCtr="0">
              <a:noAutofit/>
            </a:bodyPr>
            <a:lstStyle/>
            <a:p>
              <a:pPr algn="ctr" defTabSz="1718310">
                <a:lnSpc>
                  <a:spcPct val="90000"/>
                </a:lnSpc>
                <a:spcBef>
                  <a:spcPct val="0"/>
                </a:spcBef>
                <a:spcAft>
                  <a:spcPct val="35000"/>
                </a:spcAft>
              </a:pPr>
              <a:endParaRPr lang="en-US" sz="7200" dirty="0">
                <a:latin typeface="+mn-ea"/>
              </a:endParaRPr>
            </a:p>
          </p:txBody>
        </p:sp>
        <p:sp>
          <p:nvSpPr>
            <p:cNvPr id="27" name="Oval 26"/>
            <p:cNvSpPr>
              <a:spLocks noChangeAspect="1"/>
            </p:cNvSpPr>
            <p:nvPr/>
          </p:nvSpPr>
          <p:spPr>
            <a:xfrm>
              <a:off x="3795843" y="1995681"/>
              <a:ext cx="1589462" cy="1589460"/>
            </a:xfrm>
            <a:prstGeom prst="ellipse">
              <a:avLst/>
            </a:prstGeom>
            <a:noFill/>
            <a:ln w="1905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30" name="Freeform 143"/>
          <p:cNvSpPr>
            <a:spLocks noEditPoints="1"/>
          </p:cNvSpPr>
          <p:nvPr/>
        </p:nvSpPr>
        <p:spPr bwMode="auto">
          <a:xfrm>
            <a:off x="5786694" y="3429000"/>
            <a:ext cx="668138" cy="615472"/>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 calcmode="lin" valueType="num">
                                      <p:cBhvr>
                                        <p:cTn id="9" dur="500" fill="hold"/>
                                        <p:tgtEl>
                                          <p:spTgt spid="45"/>
                                        </p:tgtEl>
                                        <p:attrNameLst>
                                          <p:attrName>style.rotation</p:attrName>
                                        </p:attrNameLst>
                                      </p:cBhvr>
                                      <p:tavLst>
                                        <p:tav tm="0">
                                          <p:val>
                                            <p:fltVal val="360"/>
                                          </p:val>
                                        </p:tav>
                                        <p:tav tm="100000">
                                          <p:val>
                                            <p:fltVal val="0"/>
                                          </p:val>
                                        </p:tav>
                                      </p:tavLst>
                                    </p:anim>
                                    <p:animEffect transition="in" filter="fade">
                                      <p:cBhvr>
                                        <p:cTn id="10" dur="500"/>
                                        <p:tgtEl>
                                          <p:spTgt spid="4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500" fill="hold"/>
                                        <p:tgtEl>
                                          <p:spTgt spid="48"/>
                                        </p:tgtEl>
                                        <p:attrNameLst>
                                          <p:attrName>ppt_w</p:attrName>
                                        </p:attrNameLst>
                                      </p:cBhvr>
                                      <p:tavLst>
                                        <p:tav tm="0">
                                          <p:val>
                                            <p:fltVal val="0"/>
                                          </p:val>
                                        </p:tav>
                                        <p:tav tm="100000">
                                          <p:val>
                                            <p:strVal val="#ppt_w"/>
                                          </p:val>
                                        </p:tav>
                                      </p:tavLst>
                                    </p:anim>
                                    <p:anim calcmode="lin" valueType="num">
                                      <p:cBhvr>
                                        <p:cTn id="15" dur="500" fill="hold"/>
                                        <p:tgtEl>
                                          <p:spTgt spid="48"/>
                                        </p:tgtEl>
                                        <p:attrNameLst>
                                          <p:attrName>ppt_h</p:attrName>
                                        </p:attrNameLst>
                                      </p:cBhvr>
                                      <p:tavLst>
                                        <p:tav tm="0">
                                          <p:val>
                                            <p:fltVal val="0"/>
                                          </p:val>
                                        </p:tav>
                                        <p:tav tm="100000">
                                          <p:val>
                                            <p:strVal val="#ppt_h"/>
                                          </p:val>
                                        </p:tav>
                                      </p:tavLst>
                                    </p:anim>
                                    <p:anim calcmode="lin" valueType="num">
                                      <p:cBhvr>
                                        <p:cTn id="16" dur="500" fill="hold"/>
                                        <p:tgtEl>
                                          <p:spTgt spid="48"/>
                                        </p:tgtEl>
                                        <p:attrNameLst>
                                          <p:attrName>style.rotation</p:attrName>
                                        </p:attrNameLst>
                                      </p:cBhvr>
                                      <p:tavLst>
                                        <p:tav tm="0">
                                          <p:val>
                                            <p:fltVal val="360"/>
                                          </p:val>
                                        </p:tav>
                                        <p:tav tm="100000">
                                          <p:val>
                                            <p:fltVal val="0"/>
                                          </p:val>
                                        </p:tav>
                                      </p:tavLst>
                                    </p:anim>
                                    <p:animEffect transition="in" filter="fade">
                                      <p:cBhvr>
                                        <p:cTn id="17" dur="500"/>
                                        <p:tgtEl>
                                          <p:spTgt spid="48"/>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p:cTn id="21" dur="500" fill="hold"/>
                                        <p:tgtEl>
                                          <p:spTgt spid="47"/>
                                        </p:tgtEl>
                                        <p:attrNameLst>
                                          <p:attrName>ppt_w</p:attrName>
                                        </p:attrNameLst>
                                      </p:cBhvr>
                                      <p:tavLst>
                                        <p:tav tm="0">
                                          <p:val>
                                            <p:fltVal val="0"/>
                                          </p:val>
                                        </p:tav>
                                        <p:tav tm="100000">
                                          <p:val>
                                            <p:strVal val="#ppt_w"/>
                                          </p:val>
                                        </p:tav>
                                      </p:tavLst>
                                    </p:anim>
                                    <p:anim calcmode="lin" valueType="num">
                                      <p:cBhvr>
                                        <p:cTn id="22" dur="500" fill="hold"/>
                                        <p:tgtEl>
                                          <p:spTgt spid="47"/>
                                        </p:tgtEl>
                                        <p:attrNameLst>
                                          <p:attrName>ppt_h</p:attrName>
                                        </p:attrNameLst>
                                      </p:cBhvr>
                                      <p:tavLst>
                                        <p:tav tm="0">
                                          <p:val>
                                            <p:fltVal val="0"/>
                                          </p:val>
                                        </p:tav>
                                        <p:tav tm="100000">
                                          <p:val>
                                            <p:strVal val="#ppt_h"/>
                                          </p:val>
                                        </p:tav>
                                      </p:tavLst>
                                    </p:anim>
                                    <p:anim calcmode="lin" valueType="num">
                                      <p:cBhvr>
                                        <p:cTn id="23" dur="500" fill="hold"/>
                                        <p:tgtEl>
                                          <p:spTgt spid="47"/>
                                        </p:tgtEl>
                                        <p:attrNameLst>
                                          <p:attrName>style.rotation</p:attrName>
                                        </p:attrNameLst>
                                      </p:cBhvr>
                                      <p:tavLst>
                                        <p:tav tm="0">
                                          <p:val>
                                            <p:fltVal val="360"/>
                                          </p:val>
                                        </p:tav>
                                        <p:tav tm="100000">
                                          <p:val>
                                            <p:fltVal val="0"/>
                                          </p:val>
                                        </p:tav>
                                      </p:tavLst>
                                    </p:anim>
                                    <p:animEffect transition="in" filter="fade">
                                      <p:cBhvr>
                                        <p:cTn id="24" dur="500"/>
                                        <p:tgtEl>
                                          <p:spTgt spid="47"/>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360"/>
                                          </p:val>
                                        </p:tav>
                                        <p:tav tm="100000">
                                          <p:val>
                                            <p:fltVal val="0"/>
                                          </p:val>
                                        </p:tav>
                                      </p:tavLst>
                                    </p:anim>
                                    <p:animEffect transition="in" filter="fade">
                                      <p:cBhvr>
                                        <p:cTn id="31" dur="500"/>
                                        <p:tgtEl>
                                          <p:spTgt spid="46"/>
                                        </p:tgtEl>
                                      </p:cBhvr>
                                    </p:animEffect>
                                  </p:childTnLst>
                                </p:cTn>
                              </p:par>
                            </p:childTnLst>
                          </p:cTn>
                        </p:par>
                        <p:par>
                          <p:cTn id="32" fill="hold">
                            <p:stCondLst>
                              <p:cond delay="2000"/>
                            </p:stCondLst>
                            <p:childTnLst>
                              <p:par>
                                <p:cTn id="33" presetID="49" presetClass="entr" presetSubtype="0" decel="10000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style.rotation</p:attrName>
                                        </p:attrNameLst>
                                      </p:cBhvr>
                                      <p:tavLst>
                                        <p:tav tm="0">
                                          <p:val>
                                            <p:fltVal val="360"/>
                                          </p:val>
                                        </p:tav>
                                        <p:tav tm="100000">
                                          <p:val>
                                            <p:fltVal val="0"/>
                                          </p:val>
                                        </p:tav>
                                      </p:tavLst>
                                    </p:anim>
                                    <p:animEffect transition="in" filter="fade">
                                      <p:cBhvr>
                                        <p:cTn id="38" dur="500"/>
                                        <p:tgtEl>
                                          <p:spTgt spid="28"/>
                                        </p:tgtEl>
                                      </p:cBhvr>
                                    </p:animEffect>
                                  </p:childTnLst>
                                </p:cTn>
                              </p:par>
                            </p:childTnLst>
                          </p:cTn>
                        </p:par>
                        <p:par>
                          <p:cTn id="39" fill="hold">
                            <p:stCondLst>
                              <p:cond delay="2500"/>
                            </p:stCondLst>
                            <p:childTnLst>
                              <p:par>
                                <p:cTn id="40" presetID="18" presetClass="entr" presetSubtype="12" fill="hold"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strips(downLeft)">
                                      <p:cBhvr>
                                        <p:cTn id="42" dur="500"/>
                                        <p:tgtEl>
                                          <p:spTgt spid="62"/>
                                        </p:tgtEl>
                                      </p:cBhvr>
                                    </p:animEffect>
                                  </p:childTnLst>
                                </p:cTn>
                              </p:par>
                            </p:childTnLst>
                          </p:cTn>
                        </p:par>
                        <p:par>
                          <p:cTn id="43" fill="hold">
                            <p:stCondLst>
                              <p:cond delay="3000"/>
                            </p:stCondLst>
                            <p:childTnLst>
                              <p:par>
                                <p:cTn id="44" presetID="18" presetClass="entr" presetSubtype="6" fill="hold"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strips(downRight)">
                                      <p:cBhvr>
                                        <p:cTn id="46" dur="500"/>
                                        <p:tgtEl>
                                          <p:spTgt spid="64"/>
                                        </p:tgtEl>
                                      </p:cBhvr>
                                    </p:animEffect>
                                  </p:childTnLst>
                                </p:cTn>
                              </p:par>
                            </p:childTnLst>
                          </p:cTn>
                        </p:par>
                        <p:par>
                          <p:cTn id="47" fill="hold">
                            <p:stCondLst>
                              <p:cond delay="3500"/>
                            </p:stCondLst>
                            <p:childTnLst>
                              <p:par>
                                <p:cTn id="48" presetID="18" presetClass="entr" presetSubtype="3"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strips(upRight)">
                                      <p:cBhvr>
                                        <p:cTn id="50" dur="500"/>
                                        <p:tgtEl>
                                          <p:spTgt spid="65"/>
                                        </p:tgtEl>
                                      </p:cBhvr>
                                    </p:animEffect>
                                  </p:childTnLst>
                                </p:cTn>
                              </p:par>
                            </p:childTnLst>
                          </p:cTn>
                        </p:par>
                        <p:par>
                          <p:cTn id="51" fill="hold">
                            <p:stCondLst>
                              <p:cond delay="4000"/>
                            </p:stCondLst>
                            <p:childTnLst>
                              <p:par>
                                <p:cTn id="52" presetID="18" presetClass="entr" presetSubtype="9" fill="hold" nodeType="after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strips(upLeft)">
                                      <p:cBhvr>
                                        <p:cTn id="54" dur="500"/>
                                        <p:tgtEl>
                                          <p:spTgt spid="66"/>
                                        </p:tgtEl>
                                      </p:cBhvr>
                                    </p:animEffect>
                                  </p:childTnLst>
                                </p:cTn>
                              </p:par>
                            </p:childTnLst>
                          </p:cTn>
                        </p:par>
                        <p:par>
                          <p:cTn id="55" fill="hold">
                            <p:stCondLst>
                              <p:cond delay="4500"/>
                            </p:stCondLst>
                            <p:childTnLst>
                              <p:par>
                                <p:cTn id="56" presetID="12" presetClass="entr" presetSubtype="8"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slide(fromLeft)">
                                      <p:cBhvr>
                                        <p:cTn id="58" dur="500"/>
                                        <p:tgtEl>
                                          <p:spTgt spid="5"/>
                                        </p:tgtEl>
                                      </p:cBhvr>
                                    </p:animEffect>
                                  </p:childTnLst>
                                </p:cTn>
                              </p:par>
                            </p:childTnLst>
                          </p:cTn>
                        </p:par>
                        <p:par>
                          <p:cTn id="59" fill="hold">
                            <p:stCondLst>
                              <p:cond delay="5000"/>
                            </p:stCondLst>
                            <p:childTnLst>
                              <p:par>
                                <p:cTn id="60" presetID="12" presetClass="entr" presetSubtype="8"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slide(fromLeft)">
                                      <p:cBhvr>
                                        <p:cTn id="62" dur="500"/>
                                        <p:tgtEl>
                                          <p:spTgt spid="6"/>
                                        </p:tgtEl>
                                      </p:cBhvr>
                                    </p:animEffect>
                                  </p:childTnLst>
                                </p:cTn>
                              </p:par>
                            </p:childTnLst>
                          </p:cTn>
                        </p:par>
                        <p:par>
                          <p:cTn id="63" fill="hold">
                            <p:stCondLst>
                              <p:cond delay="5500"/>
                            </p:stCondLst>
                            <p:childTnLst>
                              <p:par>
                                <p:cTn id="64" presetID="12" presetClass="entr" presetSubtype="2"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slide(fromRight)">
                                      <p:cBhvr>
                                        <p:cTn id="66" dur="500"/>
                                        <p:tgtEl>
                                          <p:spTgt spid="7"/>
                                        </p:tgtEl>
                                      </p:cBhvr>
                                    </p:animEffect>
                                  </p:childTnLst>
                                </p:cTn>
                              </p:par>
                            </p:childTnLst>
                          </p:cTn>
                        </p:par>
                        <p:par>
                          <p:cTn id="67" fill="hold">
                            <p:stCondLst>
                              <p:cond delay="6000"/>
                            </p:stCondLst>
                            <p:childTnLst>
                              <p:par>
                                <p:cTn id="68" presetID="12" presetClass="entr" presetSubtype="2" fill="hold"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slide(fromRight)">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34318" y="1259944"/>
            <a:ext cx="3421386" cy="707886"/>
          </a:xfrm>
          <a:prstGeom prst="rect">
            <a:avLst/>
          </a:prstGeom>
          <a:noFill/>
        </p:spPr>
        <p:txBody>
          <a:bodyPr wrap="none" rtlCol="0">
            <a:spAutoFit/>
          </a:bodyPr>
          <a:lstStyle/>
          <a:p>
            <a:r>
              <a:rPr lang="zh-CN" altLang="en-US" sz="4000" dirty="0">
                <a:solidFill>
                  <a:srgbClr val="668CB7"/>
                </a:solidFill>
                <a:latin typeface="方正尚酷简体" panose="03000509000000000000" pitchFamily="65" charset="-122"/>
                <a:ea typeface="方正尚酷简体" panose="03000509000000000000" pitchFamily="65" charset="-122"/>
              </a:rPr>
              <a:t>目录</a:t>
            </a:r>
            <a:r>
              <a:rPr lang="zh-CN" altLang="en-US" sz="4000" dirty="0" smtClean="0">
                <a:solidFill>
                  <a:srgbClr val="668CB7"/>
                </a:solidFill>
                <a:latin typeface="方正尚酷简体" panose="03000509000000000000" pitchFamily="65" charset="-122"/>
                <a:ea typeface="方正尚酷简体" panose="03000509000000000000" pitchFamily="65" charset="-122"/>
              </a:rPr>
              <a:t>页</a:t>
            </a:r>
            <a:r>
              <a:rPr lang="en-US" altLang="zh-CN" sz="2800" dirty="0" smtClean="0">
                <a:solidFill>
                  <a:srgbClr val="668CB7"/>
                </a:solidFill>
                <a:latin typeface="微软雅黑" panose="020B0503020204020204" pitchFamily="34" charset="-122"/>
                <a:ea typeface="微软雅黑" panose="020B0503020204020204" pitchFamily="34" charset="-122"/>
              </a:rPr>
              <a:t>/</a:t>
            </a:r>
            <a:r>
              <a:rPr lang="en-US" altLang="zh-CN" sz="2800" i="1" dirty="0">
                <a:solidFill>
                  <a:srgbClr val="668CB7"/>
                </a:solidFill>
                <a:latin typeface="微软雅黑" panose="020B0503020204020204" pitchFamily="34" charset="-122"/>
                <a:ea typeface="微软雅黑" panose="020B0503020204020204" pitchFamily="34" charset="-122"/>
              </a:rPr>
              <a:t>Contents</a:t>
            </a:r>
            <a:endParaRPr lang="zh-CN" altLang="en-US" sz="2800" i="1" dirty="0">
              <a:solidFill>
                <a:srgbClr val="668CB7"/>
              </a:solidFill>
              <a:latin typeface="微软雅黑" panose="020B0503020204020204" pitchFamily="34" charset="-122"/>
              <a:ea typeface="微软雅黑" panose="020B0503020204020204" pitchFamily="34" charset="-122"/>
            </a:endParaRPr>
          </a:p>
        </p:txBody>
      </p:sp>
      <p:sp>
        <p:nvSpPr>
          <p:cNvPr id="3" name="平行四边形 2"/>
          <p:cNvSpPr/>
          <p:nvPr/>
        </p:nvSpPr>
        <p:spPr>
          <a:xfrm>
            <a:off x="3883373" y="2213853"/>
            <a:ext cx="1091728" cy="604156"/>
          </a:xfrm>
          <a:prstGeom prst="parallelogram">
            <a:avLst>
              <a:gd name="adj" fmla="val 0"/>
            </a:avLst>
          </a:prstGeom>
          <a:solidFill>
            <a:srgbClr val="668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锐字巅峰粗黑简1.0" panose="02000500000000000000" pitchFamily="2" charset="-122"/>
                <a:ea typeface="锐字巅峰粗黑简1.0" panose="02000500000000000000" pitchFamily="2" charset="-122"/>
              </a:rPr>
              <a:t>01</a:t>
            </a:r>
            <a:endParaRPr lang="zh-CN" altLang="en-US" sz="3600" dirty="0">
              <a:solidFill>
                <a:schemeClr val="bg1"/>
              </a:solidFill>
              <a:latin typeface="锐字巅峰粗黑简1.0" panose="02000500000000000000" pitchFamily="2" charset="-122"/>
              <a:ea typeface="锐字巅峰粗黑简1.0" panose="02000500000000000000" pitchFamily="2" charset="-122"/>
            </a:endParaRPr>
          </a:p>
        </p:txBody>
      </p:sp>
      <p:sp>
        <p:nvSpPr>
          <p:cNvPr id="4" name="文本框 3"/>
          <p:cNvSpPr txBox="1"/>
          <p:nvPr/>
        </p:nvSpPr>
        <p:spPr>
          <a:xfrm>
            <a:off x="5240856" y="2274344"/>
            <a:ext cx="3057247" cy="523220"/>
          </a:xfrm>
          <a:prstGeom prst="rect">
            <a:avLst/>
          </a:prstGeom>
          <a:noFill/>
        </p:spPr>
        <p:txBody>
          <a:bodyPr wrap="none" rtlCol="0">
            <a:spAutoFit/>
          </a:bodyPr>
          <a:lstStyle/>
          <a:p>
            <a:r>
              <a:rPr lang="zh-CN" altLang="en-US" sz="2800" dirty="0" smtClean="0">
                <a:solidFill>
                  <a:srgbClr val="668CB7"/>
                </a:solidFill>
                <a:latin typeface="方正尚酷简体" panose="03000509000000000000" pitchFamily="65" charset="-122"/>
                <a:ea typeface="方正尚酷简体" panose="03000509000000000000" pitchFamily="65" charset="-122"/>
              </a:rPr>
              <a:t>添加章节标题内容</a:t>
            </a:r>
            <a:endParaRPr lang="zh-CN" altLang="en-US" sz="2800" dirty="0">
              <a:solidFill>
                <a:srgbClr val="668CB7"/>
              </a:solidFill>
              <a:latin typeface="方正尚酷简体" panose="03000509000000000000" pitchFamily="65" charset="-122"/>
              <a:ea typeface="方正尚酷简体" panose="03000509000000000000" pitchFamily="65" charset="-122"/>
            </a:endParaRPr>
          </a:p>
        </p:txBody>
      </p:sp>
      <p:sp>
        <p:nvSpPr>
          <p:cNvPr id="5" name="平行四边形 4"/>
          <p:cNvSpPr/>
          <p:nvPr/>
        </p:nvSpPr>
        <p:spPr>
          <a:xfrm>
            <a:off x="3883373" y="3048290"/>
            <a:ext cx="1091728" cy="604156"/>
          </a:xfrm>
          <a:prstGeom prst="parallelogram">
            <a:avLst>
              <a:gd name="adj" fmla="val 0"/>
            </a:avLst>
          </a:prstGeom>
          <a:solidFill>
            <a:srgbClr val="668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锐字巅峰粗黑简1.0" panose="02000500000000000000" pitchFamily="2" charset="-122"/>
                <a:ea typeface="锐字巅峰粗黑简1.0" panose="02000500000000000000" pitchFamily="2" charset="-122"/>
              </a:rPr>
              <a:t>02</a:t>
            </a:r>
            <a:endParaRPr lang="zh-CN" altLang="en-US" sz="3600" dirty="0">
              <a:solidFill>
                <a:schemeClr val="bg1"/>
              </a:solidFill>
              <a:latin typeface="锐字巅峰粗黑简1.0" panose="02000500000000000000" pitchFamily="2" charset="-122"/>
              <a:ea typeface="锐字巅峰粗黑简1.0" panose="02000500000000000000" pitchFamily="2" charset="-122"/>
            </a:endParaRPr>
          </a:p>
        </p:txBody>
      </p:sp>
      <p:sp>
        <p:nvSpPr>
          <p:cNvPr id="6" name="文本框 5"/>
          <p:cNvSpPr txBox="1"/>
          <p:nvPr/>
        </p:nvSpPr>
        <p:spPr>
          <a:xfrm>
            <a:off x="5240856" y="3119475"/>
            <a:ext cx="3057247" cy="523220"/>
          </a:xfrm>
          <a:prstGeom prst="rect">
            <a:avLst/>
          </a:prstGeom>
          <a:noFill/>
        </p:spPr>
        <p:txBody>
          <a:bodyPr wrap="none" rtlCol="0">
            <a:spAutoFit/>
          </a:bodyPr>
          <a:lstStyle/>
          <a:p>
            <a:r>
              <a:rPr lang="zh-CN" altLang="en-US" sz="2800" dirty="0" smtClean="0">
                <a:solidFill>
                  <a:srgbClr val="668CB7"/>
                </a:solidFill>
                <a:latin typeface="方正尚酷简体" panose="03000509000000000000" pitchFamily="65" charset="-122"/>
                <a:ea typeface="方正尚酷简体" panose="03000509000000000000" pitchFamily="65" charset="-122"/>
              </a:rPr>
              <a:t>添加章节标题内容</a:t>
            </a:r>
            <a:endParaRPr lang="zh-CN" altLang="en-US" sz="2800" dirty="0">
              <a:solidFill>
                <a:srgbClr val="668CB7"/>
              </a:solidFill>
              <a:latin typeface="方正尚酷简体" panose="03000509000000000000" pitchFamily="65" charset="-122"/>
              <a:ea typeface="方正尚酷简体" panose="03000509000000000000" pitchFamily="65" charset="-122"/>
            </a:endParaRPr>
          </a:p>
        </p:txBody>
      </p:sp>
      <p:sp>
        <p:nvSpPr>
          <p:cNvPr id="7" name="平行四边形 6"/>
          <p:cNvSpPr/>
          <p:nvPr/>
        </p:nvSpPr>
        <p:spPr>
          <a:xfrm>
            <a:off x="3883373" y="3882727"/>
            <a:ext cx="1091728" cy="604156"/>
          </a:xfrm>
          <a:prstGeom prst="parallelogram">
            <a:avLst>
              <a:gd name="adj" fmla="val 0"/>
            </a:avLst>
          </a:prstGeom>
          <a:solidFill>
            <a:srgbClr val="668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锐字巅峰粗黑简1.0" panose="02000500000000000000" pitchFamily="2" charset="-122"/>
                <a:ea typeface="锐字巅峰粗黑简1.0" panose="02000500000000000000" pitchFamily="2" charset="-122"/>
              </a:rPr>
              <a:t>03</a:t>
            </a:r>
            <a:endParaRPr lang="zh-CN" altLang="en-US" sz="3600" dirty="0">
              <a:solidFill>
                <a:schemeClr val="bg1"/>
              </a:solidFill>
              <a:latin typeface="锐字巅峰粗黑简1.0" panose="02000500000000000000" pitchFamily="2" charset="-122"/>
              <a:ea typeface="锐字巅峰粗黑简1.0" panose="02000500000000000000" pitchFamily="2" charset="-122"/>
            </a:endParaRPr>
          </a:p>
        </p:txBody>
      </p:sp>
      <p:sp>
        <p:nvSpPr>
          <p:cNvPr id="8" name="文本框 7"/>
          <p:cNvSpPr txBox="1"/>
          <p:nvPr/>
        </p:nvSpPr>
        <p:spPr>
          <a:xfrm>
            <a:off x="5240856" y="3964606"/>
            <a:ext cx="3057247" cy="523220"/>
          </a:xfrm>
          <a:prstGeom prst="rect">
            <a:avLst/>
          </a:prstGeom>
          <a:noFill/>
        </p:spPr>
        <p:txBody>
          <a:bodyPr wrap="none" rtlCol="0">
            <a:spAutoFit/>
          </a:bodyPr>
          <a:lstStyle/>
          <a:p>
            <a:r>
              <a:rPr lang="zh-CN" altLang="en-US" sz="2800" dirty="0">
                <a:solidFill>
                  <a:srgbClr val="668CB7"/>
                </a:solidFill>
                <a:latin typeface="方正尚酷简体" panose="03000509000000000000" pitchFamily="65" charset="-122"/>
                <a:ea typeface="方正尚酷简体" panose="03000509000000000000" pitchFamily="65" charset="-122"/>
              </a:rPr>
              <a:t>添加章节标题</a:t>
            </a:r>
            <a:r>
              <a:rPr lang="zh-CN" altLang="en-US" sz="2800" dirty="0" smtClean="0">
                <a:solidFill>
                  <a:srgbClr val="668CB7"/>
                </a:solidFill>
                <a:latin typeface="方正尚酷简体" panose="03000509000000000000" pitchFamily="65" charset="-122"/>
                <a:ea typeface="方正尚酷简体" panose="03000509000000000000" pitchFamily="65" charset="-122"/>
              </a:rPr>
              <a:t>内容</a:t>
            </a:r>
            <a:endParaRPr lang="zh-CN" altLang="en-US" sz="2800" dirty="0">
              <a:solidFill>
                <a:srgbClr val="668CB7"/>
              </a:solidFill>
              <a:latin typeface="方正尚酷简体" panose="03000509000000000000" pitchFamily="65" charset="-122"/>
              <a:ea typeface="方正尚酷简体" panose="03000509000000000000" pitchFamily="65" charset="-122"/>
            </a:endParaRPr>
          </a:p>
        </p:txBody>
      </p:sp>
      <p:sp>
        <p:nvSpPr>
          <p:cNvPr id="9" name="平行四边形 8"/>
          <p:cNvSpPr/>
          <p:nvPr/>
        </p:nvSpPr>
        <p:spPr>
          <a:xfrm>
            <a:off x="3883373" y="4717163"/>
            <a:ext cx="1091728" cy="604156"/>
          </a:xfrm>
          <a:prstGeom prst="parallelogram">
            <a:avLst>
              <a:gd name="adj" fmla="val 0"/>
            </a:avLst>
          </a:prstGeom>
          <a:solidFill>
            <a:srgbClr val="668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锐字巅峰粗黑简1.0" panose="02000500000000000000" pitchFamily="2" charset="-122"/>
                <a:ea typeface="锐字巅峰粗黑简1.0" panose="02000500000000000000" pitchFamily="2" charset="-122"/>
              </a:rPr>
              <a:t>04</a:t>
            </a:r>
            <a:endParaRPr lang="zh-CN" altLang="en-US" sz="3600" dirty="0">
              <a:solidFill>
                <a:schemeClr val="bg1"/>
              </a:solidFill>
              <a:latin typeface="锐字巅峰粗黑简1.0" panose="02000500000000000000" pitchFamily="2" charset="-122"/>
              <a:ea typeface="锐字巅峰粗黑简1.0" panose="02000500000000000000" pitchFamily="2" charset="-122"/>
            </a:endParaRPr>
          </a:p>
        </p:txBody>
      </p:sp>
      <p:sp>
        <p:nvSpPr>
          <p:cNvPr id="10" name="文本框 9"/>
          <p:cNvSpPr txBox="1"/>
          <p:nvPr/>
        </p:nvSpPr>
        <p:spPr>
          <a:xfrm>
            <a:off x="5240856" y="4809738"/>
            <a:ext cx="3057247" cy="523220"/>
          </a:xfrm>
          <a:prstGeom prst="rect">
            <a:avLst/>
          </a:prstGeom>
          <a:noFill/>
        </p:spPr>
        <p:txBody>
          <a:bodyPr wrap="none" rtlCol="0">
            <a:spAutoFit/>
          </a:bodyPr>
          <a:lstStyle/>
          <a:p>
            <a:r>
              <a:rPr lang="zh-CN" altLang="en-US" sz="2800" dirty="0">
                <a:solidFill>
                  <a:srgbClr val="668CB7"/>
                </a:solidFill>
                <a:latin typeface="方正尚酷简体" panose="03000509000000000000" pitchFamily="65" charset="-122"/>
                <a:ea typeface="方正尚酷简体" panose="03000509000000000000" pitchFamily="65" charset="-122"/>
              </a:rPr>
              <a:t>添加章节标题</a:t>
            </a:r>
            <a:r>
              <a:rPr lang="zh-CN" altLang="en-US" sz="2800" dirty="0" smtClean="0">
                <a:solidFill>
                  <a:srgbClr val="668CB7"/>
                </a:solidFill>
                <a:latin typeface="方正尚酷简体" panose="03000509000000000000" pitchFamily="65" charset="-122"/>
                <a:ea typeface="方正尚酷简体" panose="03000509000000000000" pitchFamily="65" charset="-122"/>
              </a:rPr>
              <a:t>内容</a:t>
            </a:r>
            <a:endParaRPr lang="zh-CN" altLang="en-US" sz="2800" dirty="0">
              <a:solidFill>
                <a:srgbClr val="668CB7"/>
              </a:solidFill>
              <a:latin typeface="方正尚酷简体" panose="03000509000000000000" pitchFamily="65" charset="-122"/>
              <a:ea typeface="方正尚酷简体"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up)">
                                      <p:cBhvr>
                                        <p:cTn id="28" dur="500"/>
                                        <p:tgtEl>
                                          <p:spTgt spid="6"/>
                                        </p:tgtEl>
                                      </p:cBhvr>
                                    </p:animEffect>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p:tgtEl>
                                          <p:spTgt spid="8"/>
                                        </p:tgtEl>
                                        <p:attrNameLst>
                                          <p:attrName>ppt_y</p:attrName>
                                        </p:attrNameLst>
                                      </p:cBhvr>
                                      <p:tavLst>
                                        <p:tav tm="0">
                                          <p:val>
                                            <p:strVal val="#ppt_y+#ppt_h*1.125000"/>
                                          </p:val>
                                        </p:tav>
                                        <p:tav tm="100000">
                                          <p:val>
                                            <p:strVal val="#ppt_y"/>
                                          </p:val>
                                        </p:tav>
                                      </p:tavLst>
                                    </p:anim>
                                    <p:animEffect transition="in" filter="wipe(up)">
                                      <p:cBhvr>
                                        <p:cTn id="38" dur="500"/>
                                        <p:tgtEl>
                                          <p:spTgt spid="8"/>
                                        </p:tgtEl>
                                      </p:cBhvr>
                                    </p:animEffect>
                                  </p:childTnLst>
                                </p:cTn>
                              </p:par>
                            </p:childTnLst>
                          </p:cTn>
                        </p:par>
                        <p:par>
                          <p:cTn id="39" fill="hold">
                            <p:stCondLst>
                              <p:cond delay="2000"/>
                            </p:stCondLst>
                            <p:childTnLst>
                              <p:par>
                                <p:cTn id="40" presetID="53" presetClass="entr" presetSubtype="16"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ppt_y</p:attrName>
                                        </p:attrNameLst>
                                      </p:cBhvr>
                                      <p:tavLst>
                                        <p:tav tm="0">
                                          <p:val>
                                            <p:strVal val="#ppt_y+#ppt_h*1.125000"/>
                                          </p:val>
                                        </p:tav>
                                        <p:tav tm="100000">
                                          <p:val>
                                            <p:strVal val="#ppt_y"/>
                                          </p:val>
                                        </p:tav>
                                      </p:tavLst>
                                    </p:anim>
                                    <p:animEffect transition="in" filter="wipe(up)">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6" grpId="0"/>
      <p:bldP spid="7" grpId="0" animBg="1"/>
      <p:bldP spid="8" grpId="0"/>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nvSpPr>
        <p:spPr>
          <a:xfrm>
            <a:off x="6095735" y="4676926"/>
            <a:ext cx="6096522" cy="2181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solidFill>
            </a:endParaRPr>
          </a:p>
        </p:txBody>
      </p:sp>
      <p:sp>
        <p:nvSpPr>
          <p:cNvPr id="19" name="矩形 18"/>
          <p:cNvSpPr/>
          <p:nvPr/>
        </p:nvSpPr>
        <p:spPr>
          <a:xfrm>
            <a:off x="795" y="4676926"/>
            <a:ext cx="6096522" cy="2181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solidFill>
            </a:endParaRPr>
          </a:p>
        </p:txBody>
      </p:sp>
      <p:sp>
        <p:nvSpPr>
          <p:cNvPr id="90" name="TextBox 89"/>
          <p:cNvSpPr txBox="1"/>
          <p:nvPr/>
        </p:nvSpPr>
        <p:spPr>
          <a:xfrm>
            <a:off x="768097" y="2660916"/>
            <a:ext cx="4763910" cy="1600439"/>
          </a:xfrm>
          <a:prstGeom prst="rect">
            <a:avLst/>
          </a:prstGeom>
          <a:noFill/>
        </p:spPr>
        <p:txBody>
          <a:bodyPr wrap="square" lIns="121908" tIns="60954" rIns="121908" bIns="60954" rtlCol="0">
            <a:spAutoFit/>
          </a:bodyPr>
          <a:lstStyle/>
          <a:p>
            <a:pPr algn="just">
              <a:lnSpc>
                <a:spcPct val="12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20000"/>
              </a:lnSpc>
            </a:pP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811814" y="5267431"/>
            <a:ext cx="3996192" cy="969290"/>
            <a:chOff x="998402" y="3654880"/>
            <a:chExt cx="2997534" cy="726967"/>
          </a:xfrm>
        </p:grpSpPr>
        <p:sp>
          <p:nvSpPr>
            <p:cNvPr id="93" name="TextBox 92"/>
            <p:cNvSpPr txBox="1"/>
            <p:nvPr/>
          </p:nvSpPr>
          <p:spPr>
            <a:xfrm>
              <a:off x="998402" y="3869399"/>
              <a:ext cx="2997534" cy="512448"/>
            </a:xfrm>
            <a:prstGeom prst="rect">
              <a:avLst/>
            </a:prstGeom>
            <a:noFill/>
          </p:spPr>
          <p:txBody>
            <a:bodyPr wrap="square" rtlCol="0">
              <a:spAutoFit/>
            </a:bodyPr>
            <a:lstStyle/>
            <a:p>
              <a:pPr algn="just">
                <a:lnSpc>
                  <a:spcPct val="120000"/>
                </a:lnSpc>
              </a:pPr>
              <a:r>
                <a:rPr lang="zh-CN" altLang="en-US" sz="1600" dirty="0">
                  <a:solidFill>
                    <a:schemeClr val="bg1"/>
                  </a:solidFill>
                  <a:latin typeface="+mn-ea"/>
                </a:rPr>
                <a:t>您的内容打在这里或者通过复制您的文本后在此框中选择粘贴，并选择只保留文字。</a:t>
              </a:r>
              <a:endParaRPr lang="zh-CN" altLang="en-US" sz="1600" dirty="0">
                <a:solidFill>
                  <a:schemeClr val="bg1"/>
                </a:solidFill>
                <a:latin typeface="+mn-ea"/>
              </a:endParaRPr>
            </a:p>
          </p:txBody>
        </p:sp>
        <p:sp>
          <p:nvSpPr>
            <p:cNvPr id="96" name="TextBox 95"/>
            <p:cNvSpPr txBox="1"/>
            <p:nvPr/>
          </p:nvSpPr>
          <p:spPr>
            <a:xfrm>
              <a:off x="998402" y="3654880"/>
              <a:ext cx="1235114" cy="288541"/>
            </a:xfrm>
            <a:prstGeom prst="rect">
              <a:avLst/>
            </a:prstGeom>
            <a:noFill/>
          </p:spPr>
          <p:txBody>
            <a:bodyPr wrap="none" rtlCol="0">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点击添加标题</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732365" y="2194953"/>
            <a:ext cx="2399688" cy="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86" name="矩形 85"/>
          <p:cNvSpPr/>
          <p:nvPr/>
        </p:nvSpPr>
        <p:spPr>
          <a:xfrm>
            <a:off x="3132319" y="2194953"/>
            <a:ext cx="2399688" cy="1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 name="矩形 2"/>
          <p:cNvSpPr/>
          <p:nvPr/>
        </p:nvSpPr>
        <p:spPr>
          <a:xfrm>
            <a:off x="768107" y="1220755"/>
            <a:ext cx="47994" cy="96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6" name="TextBox 5"/>
          <p:cNvSpPr txBox="1"/>
          <p:nvPr/>
        </p:nvSpPr>
        <p:spPr>
          <a:xfrm>
            <a:off x="1616600" y="1345415"/>
            <a:ext cx="1887450" cy="451405"/>
          </a:xfrm>
          <a:prstGeom prst="rect">
            <a:avLst/>
          </a:prstGeom>
          <a:noFill/>
        </p:spPr>
        <p:txBody>
          <a:bodyPr wrap="none" lIns="121908" tIns="60954" rIns="121908" bIns="60954" rtlCol="0">
            <a:spAutoFit/>
          </a:bodyPr>
          <a:lstStyle/>
          <a:p>
            <a:r>
              <a:rPr lang="zh-CN" altLang="en-US" sz="2100" b="1" dirty="0">
                <a:latin typeface="微软雅黑" panose="020B0503020204020204" pitchFamily="34" charset="-122"/>
                <a:ea typeface="微软雅黑" panose="020B0503020204020204" pitchFamily="34" charset="-122"/>
              </a:rPr>
              <a:t>添加标题文本</a:t>
            </a:r>
            <a:endParaRPr lang="zh-CN" altLang="en-US" sz="2100" b="1" dirty="0">
              <a:latin typeface="微软雅黑" panose="020B0503020204020204" pitchFamily="34" charset="-122"/>
              <a:ea typeface="微软雅黑" panose="020B0503020204020204" pitchFamily="34" charset="-122"/>
            </a:endParaRPr>
          </a:p>
        </p:txBody>
      </p:sp>
      <p:sp>
        <p:nvSpPr>
          <p:cNvPr id="9" name="矩形 8"/>
          <p:cNvSpPr/>
          <p:nvPr/>
        </p:nvSpPr>
        <p:spPr>
          <a:xfrm>
            <a:off x="1042717" y="1353124"/>
            <a:ext cx="383950" cy="3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grpSp>
        <p:nvGrpSpPr>
          <p:cNvPr id="24" name="组合 23"/>
          <p:cNvGrpSpPr/>
          <p:nvPr/>
        </p:nvGrpSpPr>
        <p:grpSpPr>
          <a:xfrm>
            <a:off x="7823967" y="5267431"/>
            <a:ext cx="3996192" cy="969290"/>
            <a:chOff x="998402" y="3654880"/>
            <a:chExt cx="2997534" cy="726967"/>
          </a:xfrm>
        </p:grpSpPr>
        <p:sp>
          <p:nvSpPr>
            <p:cNvPr id="25" name="TextBox 24"/>
            <p:cNvSpPr txBox="1"/>
            <p:nvPr/>
          </p:nvSpPr>
          <p:spPr>
            <a:xfrm>
              <a:off x="998402" y="3869399"/>
              <a:ext cx="2997534" cy="512448"/>
            </a:xfrm>
            <a:prstGeom prst="rect">
              <a:avLst/>
            </a:prstGeom>
            <a:noFill/>
          </p:spPr>
          <p:txBody>
            <a:bodyPr wrap="square" rtlCol="0">
              <a:spAutoFit/>
            </a:bodyPr>
            <a:lstStyle/>
            <a:p>
              <a:pPr algn="just">
                <a:lnSpc>
                  <a:spcPct val="120000"/>
                </a:lnSpc>
              </a:pPr>
              <a:r>
                <a:rPr lang="zh-CN" altLang="en-US" sz="1600" dirty="0">
                  <a:solidFill>
                    <a:schemeClr val="bg1"/>
                  </a:solidFill>
                  <a:latin typeface="+mn-ea"/>
                </a:rPr>
                <a:t>您的内容打在这里或者通过复制您的文本后在此框中选择粘贴，并选择只保留文字。</a:t>
              </a:r>
              <a:endParaRPr lang="zh-CN" altLang="en-US" sz="1600" dirty="0">
                <a:solidFill>
                  <a:schemeClr val="bg1"/>
                </a:solidFill>
                <a:latin typeface="+mn-ea"/>
              </a:endParaRPr>
            </a:p>
          </p:txBody>
        </p:sp>
        <p:sp>
          <p:nvSpPr>
            <p:cNvPr id="26" name="TextBox 25"/>
            <p:cNvSpPr txBox="1"/>
            <p:nvPr/>
          </p:nvSpPr>
          <p:spPr>
            <a:xfrm>
              <a:off x="998402" y="3654880"/>
              <a:ext cx="1235114" cy="288541"/>
            </a:xfrm>
            <a:prstGeom prst="rect">
              <a:avLst/>
            </a:prstGeom>
            <a:noFill/>
          </p:spPr>
          <p:txBody>
            <a:bodyPr wrap="none" rtlCol="0">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点击添加标题</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383996" y="5239463"/>
            <a:ext cx="1055863" cy="1056000"/>
            <a:chOff x="4788024" y="3893549"/>
            <a:chExt cx="864096" cy="864096"/>
          </a:xfrm>
        </p:grpSpPr>
        <p:sp>
          <p:nvSpPr>
            <p:cNvPr id="27" name="圆角矩形 26"/>
            <p:cNvSpPr/>
            <p:nvPr/>
          </p:nvSpPr>
          <p:spPr>
            <a:xfrm>
              <a:off x="4788024" y="3893549"/>
              <a:ext cx="864096" cy="86409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TextBox 27"/>
            <p:cNvSpPr txBox="1"/>
            <p:nvPr/>
          </p:nvSpPr>
          <p:spPr>
            <a:xfrm>
              <a:off x="4867707" y="4126584"/>
              <a:ext cx="704733" cy="415544"/>
            </a:xfrm>
            <a:prstGeom prst="rect">
              <a:avLst/>
            </a:prstGeom>
            <a:noFill/>
          </p:spPr>
          <p:txBody>
            <a:bodyPr wrap="none" rtlCol="0">
              <a:spAutoFit/>
            </a:bodyPr>
            <a:lstStyle/>
            <a:p>
              <a:pPr algn="ctr"/>
              <a:r>
                <a:rPr lang="en-US" altLang="zh-CN" sz="2700" dirty="0">
                  <a:solidFill>
                    <a:schemeClr val="bg1"/>
                  </a:solidFill>
                  <a:latin typeface="Impact" panose="020B0806030902050204" pitchFamily="34" charset="0"/>
                  <a:ea typeface="微软雅黑" panose="020B0503020204020204" pitchFamily="34" charset="-122"/>
                </a:rPr>
                <a:t>2016</a:t>
              </a:r>
              <a:endParaRPr lang="zh-CN" altLang="en-US" sz="2700" dirty="0">
                <a:solidFill>
                  <a:schemeClr val="bg1"/>
                </a:solidFill>
                <a:latin typeface="Impact" panose="020B0806030902050204" pitchFamily="34" charset="0"/>
                <a:ea typeface="微软雅黑" panose="020B0503020204020204" pitchFamily="34" charset="-122"/>
              </a:endParaRPr>
            </a:p>
          </p:txBody>
        </p:sp>
      </p:grpSp>
      <p:cxnSp>
        <p:nvCxnSpPr>
          <p:cNvPr id="30" name="直接连接符 29"/>
          <p:cNvCxnSpPr/>
          <p:nvPr/>
        </p:nvCxnSpPr>
        <p:spPr>
          <a:xfrm>
            <a:off x="7727969" y="5191399"/>
            <a:ext cx="0" cy="11521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15" name="表格 114"/>
          <p:cNvGraphicFramePr>
            <a:graphicFrameLocks noGrp="1"/>
          </p:cNvGraphicFramePr>
          <p:nvPr/>
        </p:nvGraphicFramePr>
        <p:xfrm>
          <a:off x="6959920" y="1643780"/>
          <a:ext cx="4031478" cy="2438400"/>
        </p:xfrm>
        <a:graphic>
          <a:graphicData uri="http://schemas.openxmlformats.org/drawingml/2006/table">
            <a:tbl>
              <a:tblPr firstRow="1" bandRow="1">
                <a:effectLst>
                  <a:outerShdw blurRad="50800" dist="38100" dir="8100000" algn="tr" rotWithShape="0">
                    <a:prstClr val="black">
                      <a:alpha val="40000"/>
                    </a:prstClr>
                  </a:outerShdw>
                </a:effectLst>
              </a:tblPr>
              <a:tblGrid>
                <a:gridCol w="671913"/>
                <a:gridCol w="671913"/>
                <a:gridCol w="671913"/>
                <a:gridCol w="671913"/>
                <a:gridCol w="671913"/>
                <a:gridCol w="671913"/>
              </a:tblGrid>
              <a:tr h="48768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CN" altLang="en-US" sz="2400" dirty="0"/>
                    </a:p>
                  </a:txBody>
                  <a:tcPr marL="121904" marR="121904" marT="60960" marB="60960">
                    <a:lnL w="12700" cap="flat" cmpd="sng" algn="ctr">
                      <a:solidFill>
                        <a:sysClr val="windowText" lastClr="000000"/>
                      </a:solid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r>
              <a:tr h="4876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solidFill>
                        <a:sysClr val="windowText" lastClr="000000"/>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r>
              <a:tr h="4876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solidFill>
                        <a:sysClr val="windowText" lastClr="000000"/>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r>
              <a:tr h="4876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solidFill>
                        <a:sysClr val="windowText" lastClr="000000"/>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r>
              <a:tr h="4876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a:p>
                  </a:txBody>
                  <a:tcPr marL="121904" marR="121904" marT="60960" marB="60960">
                    <a:lnL w="12700" cap="flat" cmpd="sng" algn="ctr">
                      <a:solidFill>
                        <a:sysClr val="windowText" lastClr="000000"/>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2400" dirty="0"/>
                    </a:p>
                  </a:txBody>
                  <a:tcPr marL="121904" marR="121904" marT="60960" marB="60960">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6" name="矩形 115"/>
          <p:cNvSpPr/>
          <p:nvPr/>
        </p:nvSpPr>
        <p:spPr>
          <a:xfrm>
            <a:off x="7247914" y="2748331"/>
            <a:ext cx="479938" cy="1315309"/>
          </a:xfrm>
          <a:prstGeom prst="rect">
            <a:avLst/>
          </a:prstGeom>
          <a:solidFill>
            <a:schemeClr val="accent3"/>
          </a:solidFill>
          <a:ln w="25400" cap="flat" cmpd="sng" algn="ctr">
            <a:noFill/>
            <a:prstDash val="solid"/>
          </a:ln>
          <a:effectLst/>
        </p:spPr>
        <p:txBody>
          <a:bodyPr lIns="121908" tIns="60954" rIns="121908" bIns="60954" rtlCol="0" anchor="ctr"/>
          <a:lstStyle/>
          <a:p>
            <a:pPr algn="ctr" defTabSz="1218565">
              <a:defRPr/>
            </a:pPr>
            <a:endParaRPr lang="zh-CN" altLang="en-US" sz="2400" kern="0">
              <a:solidFill>
                <a:prstClr val="white"/>
              </a:solidFill>
              <a:latin typeface="Calibri" panose="020F0502020204030204"/>
              <a:ea typeface="宋体" panose="02010600030101010101" pitchFamily="2" charset="-122"/>
            </a:endParaRPr>
          </a:p>
        </p:txBody>
      </p:sp>
      <p:sp>
        <p:nvSpPr>
          <p:cNvPr id="117" name="矩形 116"/>
          <p:cNvSpPr/>
          <p:nvPr/>
        </p:nvSpPr>
        <p:spPr>
          <a:xfrm>
            <a:off x="8175915" y="3503213"/>
            <a:ext cx="479938" cy="560427"/>
          </a:xfrm>
          <a:prstGeom prst="rect">
            <a:avLst/>
          </a:prstGeom>
          <a:solidFill>
            <a:schemeClr val="accent2"/>
          </a:solidFill>
          <a:ln w="25400" cap="flat" cmpd="sng" algn="ctr">
            <a:noFill/>
            <a:prstDash val="solid"/>
          </a:ln>
          <a:effectLst/>
        </p:spPr>
        <p:txBody>
          <a:bodyPr lIns="121908" tIns="60954" rIns="121908" bIns="60954" rtlCol="0" anchor="ctr"/>
          <a:lstStyle/>
          <a:p>
            <a:pPr algn="ctr" defTabSz="1218565">
              <a:defRPr/>
            </a:pPr>
            <a:endParaRPr lang="zh-CN" altLang="en-US" sz="2400" kern="0">
              <a:solidFill>
                <a:prstClr val="white"/>
              </a:solidFill>
              <a:latin typeface="Calibri" panose="020F0502020204030204"/>
              <a:ea typeface="宋体" panose="02010600030101010101" pitchFamily="2" charset="-122"/>
            </a:endParaRPr>
          </a:p>
        </p:txBody>
      </p:sp>
      <p:sp>
        <p:nvSpPr>
          <p:cNvPr id="118" name="矩形 117"/>
          <p:cNvSpPr/>
          <p:nvPr/>
        </p:nvSpPr>
        <p:spPr>
          <a:xfrm>
            <a:off x="9103915" y="3744026"/>
            <a:ext cx="479938" cy="319612"/>
          </a:xfrm>
          <a:prstGeom prst="rect">
            <a:avLst/>
          </a:prstGeom>
          <a:solidFill>
            <a:schemeClr val="tx1">
              <a:lumMod val="50000"/>
              <a:lumOff val="50000"/>
            </a:schemeClr>
          </a:solidFill>
          <a:ln w="25400" cap="flat" cmpd="sng" algn="ctr">
            <a:noFill/>
            <a:prstDash val="solid"/>
          </a:ln>
          <a:effectLst/>
        </p:spPr>
        <p:txBody>
          <a:bodyPr lIns="121908" tIns="60954" rIns="121908" bIns="60954" rtlCol="0" anchor="ctr"/>
          <a:lstStyle/>
          <a:p>
            <a:pPr algn="ctr" defTabSz="1218565">
              <a:defRPr/>
            </a:pPr>
            <a:endParaRPr lang="zh-CN" altLang="en-US" sz="2400" kern="0">
              <a:solidFill>
                <a:prstClr val="white"/>
              </a:solidFill>
              <a:latin typeface="Calibri" panose="020F0502020204030204"/>
              <a:ea typeface="宋体" panose="02010600030101010101" pitchFamily="2" charset="-122"/>
            </a:endParaRPr>
          </a:p>
        </p:txBody>
      </p:sp>
      <p:sp>
        <p:nvSpPr>
          <p:cNvPr id="119" name="矩形 118"/>
          <p:cNvSpPr/>
          <p:nvPr/>
        </p:nvSpPr>
        <p:spPr>
          <a:xfrm>
            <a:off x="10031915" y="3790472"/>
            <a:ext cx="479938" cy="273167"/>
          </a:xfrm>
          <a:prstGeom prst="rect">
            <a:avLst/>
          </a:prstGeom>
          <a:solidFill>
            <a:schemeClr val="accent2">
              <a:lumMod val="60000"/>
              <a:lumOff val="40000"/>
            </a:schemeClr>
          </a:solidFill>
          <a:ln w="25400" cap="flat" cmpd="sng" algn="ctr">
            <a:noFill/>
            <a:prstDash val="solid"/>
          </a:ln>
          <a:effectLst/>
        </p:spPr>
        <p:txBody>
          <a:bodyPr lIns="121908" tIns="60954" rIns="121908" bIns="60954" rtlCol="0" anchor="ctr"/>
          <a:lstStyle/>
          <a:p>
            <a:pPr algn="ctr" defTabSz="1218565">
              <a:defRPr/>
            </a:pPr>
            <a:endParaRPr lang="zh-CN" altLang="en-US" sz="2400" kern="0">
              <a:solidFill>
                <a:prstClr val="white"/>
              </a:solidFill>
              <a:latin typeface="Calibri" panose="020F0502020204030204"/>
              <a:ea typeface="宋体" panose="02010600030101010101" pitchFamily="2" charset="-122"/>
            </a:endParaRPr>
          </a:p>
        </p:txBody>
      </p:sp>
      <p:sp>
        <p:nvSpPr>
          <p:cNvPr id="120" name="TextBox 119"/>
          <p:cNvSpPr txBox="1"/>
          <p:nvPr/>
        </p:nvSpPr>
        <p:spPr>
          <a:xfrm>
            <a:off x="6863922" y="4209743"/>
            <a:ext cx="1103856" cy="348813"/>
          </a:xfrm>
          <a:prstGeom prst="rect">
            <a:avLst/>
          </a:prstGeom>
          <a:noFill/>
        </p:spPr>
        <p:txBody>
          <a:bodyPr wrap="square" lIns="121908" tIns="60954" rIns="121908" bIns="60954" rtlCol="0">
            <a:spAutoFit/>
          </a:bodyPr>
          <a:lstStyle/>
          <a:p>
            <a:pPr algn="ctr"/>
            <a:r>
              <a:rPr lang="zh-CN" altLang="en-US" sz="1400" dirty="0">
                <a:solidFill>
                  <a:prstClr val="black"/>
                </a:solidFill>
                <a:latin typeface="微软雅黑" panose="020B0503020204020204" pitchFamily="34" charset="-122"/>
              </a:rPr>
              <a:t>标题文本</a:t>
            </a:r>
            <a:endParaRPr lang="zh-CN" altLang="en-US" sz="1400" dirty="0">
              <a:solidFill>
                <a:prstClr val="black"/>
              </a:solidFill>
              <a:latin typeface="微软雅黑" panose="020B0503020204020204" pitchFamily="34" charset="-122"/>
            </a:endParaRPr>
          </a:p>
        </p:txBody>
      </p:sp>
      <p:sp>
        <p:nvSpPr>
          <p:cNvPr id="121" name="TextBox 120"/>
          <p:cNvSpPr txBox="1"/>
          <p:nvPr/>
        </p:nvSpPr>
        <p:spPr>
          <a:xfrm>
            <a:off x="7863956" y="4209743"/>
            <a:ext cx="1103856" cy="348813"/>
          </a:xfrm>
          <a:prstGeom prst="rect">
            <a:avLst/>
          </a:prstGeom>
          <a:noFill/>
        </p:spPr>
        <p:txBody>
          <a:bodyPr wrap="square" lIns="121908" tIns="60954" rIns="121908" bIns="60954" rtlCol="0">
            <a:spAutoFit/>
          </a:bodyPr>
          <a:lstStyle/>
          <a:p>
            <a:pPr algn="ctr"/>
            <a:r>
              <a:rPr lang="zh-CN" altLang="en-US" sz="1400">
                <a:solidFill>
                  <a:prstClr val="black"/>
                </a:solidFill>
                <a:latin typeface="微软雅黑" panose="020B0503020204020204" pitchFamily="34" charset="-122"/>
              </a:rPr>
              <a:t>标题文本</a:t>
            </a:r>
            <a:endParaRPr lang="zh-CN" altLang="en-US" sz="1400" dirty="0">
              <a:solidFill>
                <a:prstClr val="black"/>
              </a:solidFill>
              <a:latin typeface="微软雅黑" panose="020B0503020204020204" pitchFamily="34" charset="-122"/>
            </a:endParaRPr>
          </a:p>
        </p:txBody>
      </p:sp>
      <p:sp>
        <p:nvSpPr>
          <p:cNvPr id="122" name="TextBox 121"/>
          <p:cNvSpPr txBox="1"/>
          <p:nvPr/>
        </p:nvSpPr>
        <p:spPr>
          <a:xfrm>
            <a:off x="8791956" y="4209743"/>
            <a:ext cx="1103856" cy="348813"/>
          </a:xfrm>
          <a:prstGeom prst="rect">
            <a:avLst/>
          </a:prstGeom>
          <a:noFill/>
        </p:spPr>
        <p:txBody>
          <a:bodyPr wrap="square" lIns="121908" tIns="60954" rIns="121908" bIns="60954" rtlCol="0">
            <a:spAutoFit/>
          </a:bodyPr>
          <a:lstStyle/>
          <a:p>
            <a:pPr algn="ctr"/>
            <a:r>
              <a:rPr lang="zh-CN" altLang="en-US" sz="1400">
                <a:solidFill>
                  <a:prstClr val="black"/>
                </a:solidFill>
                <a:latin typeface="微软雅黑" panose="020B0503020204020204" pitchFamily="34" charset="-122"/>
              </a:rPr>
              <a:t>标题文本</a:t>
            </a:r>
            <a:endParaRPr lang="zh-CN" altLang="en-US" sz="1400" dirty="0">
              <a:solidFill>
                <a:prstClr val="black"/>
              </a:solidFill>
              <a:latin typeface="微软雅黑" panose="020B0503020204020204" pitchFamily="34" charset="-122"/>
            </a:endParaRPr>
          </a:p>
        </p:txBody>
      </p:sp>
      <p:sp>
        <p:nvSpPr>
          <p:cNvPr id="123" name="TextBox 122"/>
          <p:cNvSpPr txBox="1"/>
          <p:nvPr/>
        </p:nvSpPr>
        <p:spPr>
          <a:xfrm>
            <a:off x="9719956" y="4209743"/>
            <a:ext cx="1103856" cy="348813"/>
          </a:xfrm>
          <a:prstGeom prst="rect">
            <a:avLst/>
          </a:prstGeom>
          <a:noFill/>
        </p:spPr>
        <p:txBody>
          <a:bodyPr wrap="square" lIns="121908" tIns="60954" rIns="121908" bIns="60954" rtlCol="0">
            <a:spAutoFit/>
          </a:bodyPr>
          <a:lstStyle/>
          <a:p>
            <a:pPr algn="ctr"/>
            <a:r>
              <a:rPr lang="zh-CN" altLang="en-US" sz="1400" dirty="0">
                <a:solidFill>
                  <a:prstClr val="black"/>
                </a:solidFill>
                <a:latin typeface="微软雅黑" panose="020B0503020204020204" pitchFamily="34" charset="-122"/>
              </a:rPr>
              <a:t>标题文本</a:t>
            </a:r>
            <a:endParaRPr lang="zh-CN" altLang="en-US" sz="1400" dirty="0">
              <a:solidFill>
                <a:prstClr val="black"/>
              </a:solidFill>
              <a:latin typeface="微软雅黑" panose="020B0503020204020204" pitchFamily="34" charset="-122"/>
            </a:endParaRPr>
          </a:p>
        </p:txBody>
      </p:sp>
      <p:sp>
        <p:nvSpPr>
          <p:cNvPr id="124" name="TextBox 123"/>
          <p:cNvSpPr txBox="1"/>
          <p:nvPr/>
        </p:nvSpPr>
        <p:spPr>
          <a:xfrm>
            <a:off x="6479994" y="2025845"/>
            <a:ext cx="575925" cy="292376"/>
          </a:xfrm>
          <a:prstGeom prst="rect">
            <a:avLst/>
          </a:prstGeom>
          <a:noFill/>
        </p:spPr>
        <p:txBody>
          <a:bodyPr wrap="square" lIns="121908" tIns="60954" rIns="121908" bIns="60954" rtlCol="0">
            <a:spAutoFit/>
          </a:bodyPr>
          <a:lstStyle/>
          <a:p>
            <a:pPr algn="ctr"/>
            <a:r>
              <a:rPr lang="en-US" altLang="zh-CN" sz="1100" dirty="0">
                <a:solidFill>
                  <a:prstClr val="black"/>
                </a:solidFill>
                <a:latin typeface="微软雅黑" panose="020B0503020204020204" pitchFamily="34" charset="-122"/>
              </a:rPr>
              <a:t>160</a:t>
            </a:r>
            <a:endParaRPr lang="zh-CN" altLang="en-US" sz="1100" dirty="0">
              <a:solidFill>
                <a:prstClr val="black"/>
              </a:solidFill>
              <a:latin typeface="微软雅黑" panose="020B0503020204020204" pitchFamily="34" charset="-122"/>
            </a:endParaRPr>
          </a:p>
        </p:txBody>
      </p:sp>
      <p:sp>
        <p:nvSpPr>
          <p:cNvPr id="125" name="TextBox 124"/>
          <p:cNvSpPr txBox="1"/>
          <p:nvPr/>
        </p:nvSpPr>
        <p:spPr>
          <a:xfrm>
            <a:off x="6479994" y="2604699"/>
            <a:ext cx="575925" cy="292376"/>
          </a:xfrm>
          <a:prstGeom prst="rect">
            <a:avLst/>
          </a:prstGeom>
          <a:noFill/>
        </p:spPr>
        <p:txBody>
          <a:bodyPr wrap="square" lIns="121908" tIns="60954" rIns="121908" bIns="60954" rtlCol="0">
            <a:spAutoFit/>
          </a:bodyPr>
          <a:lstStyle/>
          <a:p>
            <a:pPr algn="ctr"/>
            <a:r>
              <a:rPr lang="en-US" altLang="zh-CN" sz="1100" dirty="0">
                <a:solidFill>
                  <a:prstClr val="black"/>
                </a:solidFill>
                <a:latin typeface="微软雅黑" panose="020B0503020204020204" pitchFamily="34" charset="-122"/>
              </a:rPr>
              <a:t>140</a:t>
            </a:r>
            <a:endParaRPr lang="zh-CN" altLang="en-US" sz="1100" dirty="0">
              <a:solidFill>
                <a:prstClr val="black"/>
              </a:solidFill>
              <a:latin typeface="微软雅黑" panose="020B0503020204020204" pitchFamily="34" charset="-122"/>
            </a:endParaRPr>
          </a:p>
        </p:txBody>
      </p:sp>
      <p:sp>
        <p:nvSpPr>
          <p:cNvPr id="126" name="TextBox 125"/>
          <p:cNvSpPr txBox="1"/>
          <p:nvPr/>
        </p:nvSpPr>
        <p:spPr>
          <a:xfrm>
            <a:off x="6479994" y="3062339"/>
            <a:ext cx="575925" cy="292376"/>
          </a:xfrm>
          <a:prstGeom prst="rect">
            <a:avLst/>
          </a:prstGeom>
          <a:noFill/>
        </p:spPr>
        <p:txBody>
          <a:bodyPr wrap="square" lIns="121908" tIns="60954" rIns="121908" bIns="60954" rtlCol="0">
            <a:spAutoFit/>
          </a:bodyPr>
          <a:lstStyle/>
          <a:p>
            <a:pPr algn="ctr"/>
            <a:r>
              <a:rPr lang="en-US" altLang="zh-CN" sz="1100" dirty="0">
                <a:solidFill>
                  <a:prstClr val="black"/>
                </a:solidFill>
                <a:latin typeface="微软雅黑" panose="020B0503020204020204" pitchFamily="34" charset="-122"/>
              </a:rPr>
              <a:t>120</a:t>
            </a:r>
            <a:endParaRPr lang="zh-CN" altLang="en-US" sz="1100" dirty="0">
              <a:solidFill>
                <a:prstClr val="black"/>
              </a:solidFill>
              <a:latin typeface="微软雅黑" panose="020B0503020204020204" pitchFamily="34" charset="-122"/>
            </a:endParaRPr>
          </a:p>
        </p:txBody>
      </p:sp>
      <p:sp>
        <p:nvSpPr>
          <p:cNvPr id="127" name="TextBox 126"/>
          <p:cNvSpPr txBox="1"/>
          <p:nvPr/>
        </p:nvSpPr>
        <p:spPr>
          <a:xfrm>
            <a:off x="6479994" y="3503212"/>
            <a:ext cx="575925" cy="292376"/>
          </a:xfrm>
          <a:prstGeom prst="rect">
            <a:avLst/>
          </a:prstGeom>
          <a:noFill/>
        </p:spPr>
        <p:txBody>
          <a:bodyPr wrap="square" lIns="121908" tIns="60954" rIns="121908" bIns="60954" rtlCol="0">
            <a:spAutoFit/>
          </a:bodyPr>
          <a:lstStyle/>
          <a:p>
            <a:pPr algn="ctr"/>
            <a:r>
              <a:rPr lang="en-US" altLang="zh-CN" sz="1100" dirty="0">
                <a:solidFill>
                  <a:prstClr val="black"/>
                </a:solidFill>
                <a:latin typeface="微软雅黑" panose="020B0503020204020204" pitchFamily="34" charset="-122"/>
              </a:rPr>
              <a:t>100</a:t>
            </a:r>
            <a:endParaRPr lang="zh-CN" altLang="en-US" sz="1100" dirty="0">
              <a:solidFill>
                <a:prstClr val="black"/>
              </a:solidFill>
              <a:latin typeface="微软雅黑" panose="020B0503020204020204" pitchFamily="34" charset="-122"/>
            </a:endParaRPr>
          </a:p>
        </p:txBody>
      </p:sp>
      <p:sp>
        <p:nvSpPr>
          <p:cNvPr id="128" name="TextBox 127"/>
          <p:cNvSpPr txBox="1"/>
          <p:nvPr/>
        </p:nvSpPr>
        <p:spPr>
          <a:xfrm>
            <a:off x="7103955" y="2173000"/>
            <a:ext cx="815894" cy="415486"/>
          </a:xfrm>
          <a:prstGeom prst="rect">
            <a:avLst/>
          </a:prstGeom>
          <a:noFill/>
        </p:spPr>
        <p:txBody>
          <a:bodyPr wrap="square" lIns="121908" tIns="60954" rIns="121908" bIns="60954" rtlCol="0">
            <a:spAutoFit/>
          </a:bodyPr>
          <a:lstStyle/>
          <a:p>
            <a:pPr algn="ctr"/>
            <a:r>
              <a:rPr lang="en-US" altLang="zh-CN" sz="1900" dirty="0">
                <a:solidFill>
                  <a:prstClr val="black"/>
                </a:solidFill>
                <a:latin typeface="Impact" panose="020B0806030902050204" pitchFamily="34" charset="0"/>
              </a:rPr>
              <a:t>138%</a:t>
            </a:r>
            <a:endParaRPr lang="zh-CN" altLang="en-US" sz="1900" dirty="0">
              <a:solidFill>
                <a:prstClr val="black"/>
              </a:solidFill>
              <a:latin typeface="Impact" panose="020B0806030902050204" pitchFamily="34" charset="0"/>
            </a:endParaRPr>
          </a:p>
        </p:txBody>
      </p:sp>
      <p:sp>
        <p:nvSpPr>
          <p:cNvPr id="129" name="TextBox 128"/>
          <p:cNvSpPr txBox="1"/>
          <p:nvPr/>
        </p:nvSpPr>
        <p:spPr>
          <a:xfrm>
            <a:off x="8031955" y="3133106"/>
            <a:ext cx="815894" cy="415486"/>
          </a:xfrm>
          <a:prstGeom prst="rect">
            <a:avLst/>
          </a:prstGeom>
          <a:noFill/>
        </p:spPr>
        <p:txBody>
          <a:bodyPr wrap="square" lIns="121908" tIns="60954" rIns="121908" bIns="60954" rtlCol="0">
            <a:spAutoFit/>
          </a:bodyPr>
          <a:lstStyle/>
          <a:p>
            <a:pPr algn="ctr"/>
            <a:r>
              <a:rPr lang="en-US" altLang="zh-CN" sz="1900" dirty="0">
                <a:solidFill>
                  <a:prstClr val="black"/>
                </a:solidFill>
                <a:latin typeface="Impact" panose="020B0806030902050204" pitchFamily="34" charset="0"/>
              </a:rPr>
              <a:t>105%</a:t>
            </a:r>
            <a:endParaRPr lang="zh-CN" altLang="en-US" sz="1900" dirty="0">
              <a:solidFill>
                <a:prstClr val="black"/>
              </a:solidFill>
              <a:latin typeface="Impact" panose="020B0806030902050204" pitchFamily="34" charset="0"/>
            </a:endParaRPr>
          </a:p>
        </p:txBody>
      </p:sp>
      <p:sp>
        <p:nvSpPr>
          <p:cNvPr id="130" name="TextBox 129"/>
          <p:cNvSpPr txBox="1"/>
          <p:nvPr/>
        </p:nvSpPr>
        <p:spPr>
          <a:xfrm>
            <a:off x="8959956" y="3229117"/>
            <a:ext cx="815894" cy="415486"/>
          </a:xfrm>
          <a:prstGeom prst="rect">
            <a:avLst/>
          </a:prstGeom>
          <a:noFill/>
        </p:spPr>
        <p:txBody>
          <a:bodyPr wrap="square" lIns="121908" tIns="60954" rIns="121908" bIns="60954" rtlCol="0">
            <a:spAutoFit/>
          </a:bodyPr>
          <a:lstStyle/>
          <a:p>
            <a:pPr algn="ctr"/>
            <a:r>
              <a:rPr lang="en-US" altLang="zh-CN" sz="1900" dirty="0">
                <a:solidFill>
                  <a:prstClr val="black"/>
                </a:solidFill>
                <a:latin typeface="Impact" panose="020B0806030902050204" pitchFamily="34" charset="0"/>
              </a:rPr>
              <a:t>80%</a:t>
            </a:r>
            <a:endParaRPr lang="zh-CN" altLang="en-US" sz="1900" dirty="0">
              <a:solidFill>
                <a:prstClr val="black"/>
              </a:solidFill>
              <a:latin typeface="Impact" panose="020B0806030902050204" pitchFamily="34" charset="0"/>
            </a:endParaRPr>
          </a:p>
        </p:txBody>
      </p:sp>
      <p:sp>
        <p:nvSpPr>
          <p:cNvPr id="131" name="TextBox 130"/>
          <p:cNvSpPr txBox="1"/>
          <p:nvPr/>
        </p:nvSpPr>
        <p:spPr>
          <a:xfrm>
            <a:off x="9887955" y="3214406"/>
            <a:ext cx="815894" cy="415486"/>
          </a:xfrm>
          <a:prstGeom prst="rect">
            <a:avLst/>
          </a:prstGeom>
          <a:noFill/>
        </p:spPr>
        <p:txBody>
          <a:bodyPr wrap="square" lIns="121908" tIns="60954" rIns="121908" bIns="60954" rtlCol="0">
            <a:spAutoFit/>
          </a:bodyPr>
          <a:lstStyle/>
          <a:p>
            <a:pPr algn="ctr"/>
            <a:r>
              <a:rPr lang="en-US" altLang="zh-CN" sz="1900" dirty="0">
                <a:solidFill>
                  <a:prstClr val="black"/>
                </a:solidFill>
                <a:latin typeface="Impact" panose="020B0806030902050204" pitchFamily="34" charset="0"/>
              </a:rPr>
              <a:t>75%</a:t>
            </a:r>
            <a:endParaRPr lang="zh-CN" altLang="en-US" sz="1900" dirty="0">
              <a:solidFill>
                <a:prstClr val="black"/>
              </a:solidFill>
              <a:latin typeface="Impact" panose="020B0806030902050204" pitchFamily="34" charset="0"/>
            </a:endParaRPr>
          </a:p>
        </p:txBody>
      </p:sp>
      <p:grpSp>
        <p:nvGrpSpPr>
          <p:cNvPr id="45" name="组合 44"/>
          <p:cNvGrpSpPr/>
          <p:nvPr/>
        </p:nvGrpSpPr>
        <p:grpSpPr>
          <a:xfrm>
            <a:off x="373725" y="5239463"/>
            <a:ext cx="1055863" cy="1056000"/>
            <a:chOff x="4788024" y="3893549"/>
            <a:chExt cx="864096" cy="864096"/>
          </a:xfrm>
        </p:grpSpPr>
        <p:sp>
          <p:nvSpPr>
            <p:cNvPr id="46" name="圆角矩形 45"/>
            <p:cNvSpPr/>
            <p:nvPr/>
          </p:nvSpPr>
          <p:spPr>
            <a:xfrm>
              <a:off x="4788024" y="3893549"/>
              <a:ext cx="864096" cy="86409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TextBox 46"/>
            <p:cNvSpPr txBox="1"/>
            <p:nvPr/>
          </p:nvSpPr>
          <p:spPr>
            <a:xfrm>
              <a:off x="4867708" y="4115856"/>
              <a:ext cx="704734" cy="415544"/>
            </a:xfrm>
            <a:prstGeom prst="rect">
              <a:avLst/>
            </a:prstGeom>
            <a:noFill/>
          </p:spPr>
          <p:txBody>
            <a:bodyPr wrap="none" rtlCol="0">
              <a:spAutoFit/>
            </a:bodyPr>
            <a:lstStyle/>
            <a:p>
              <a:pPr algn="ctr"/>
              <a:r>
                <a:rPr lang="en-US" altLang="zh-CN" sz="2700" dirty="0">
                  <a:solidFill>
                    <a:schemeClr val="bg1"/>
                  </a:solidFill>
                  <a:latin typeface="Impact" panose="020B0806030902050204" pitchFamily="34" charset="0"/>
                  <a:ea typeface="微软雅黑" panose="020B0503020204020204" pitchFamily="34" charset="-122"/>
                </a:rPr>
                <a:t>2015</a:t>
              </a:r>
              <a:endParaRPr lang="zh-CN" altLang="en-US" sz="2700" dirty="0">
                <a:solidFill>
                  <a:schemeClr val="bg1"/>
                </a:solidFill>
                <a:latin typeface="Impact" panose="020B0806030902050204" pitchFamily="34" charset="0"/>
                <a:ea typeface="微软雅黑" panose="020B0503020204020204" pitchFamily="34" charset="-122"/>
              </a:endParaRPr>
            </a:p>
          </p:txBody>
        </p:sp>
      </p:grpSp>
      <p:cxnSp>
        <p:nvCxnSpPr>
          <p:cNvPr id="48" name="直接连接符 47"/>
          <p:cNvCxnSpPr/>
          <p:nvPr/>
        </p:nvCxnSpPr>
        <p:spPr>
          <a:xfrm>
            <a:off x="1717698" y="5191399"/>
            <a:ext cx="0" cy="11521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1000"/>
                                            <p:tgtEl>
                                              <p:spTgt spid="2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randombar(horizontal)">
                                          <p:cBhvr>
                                            <p:cTn id="16" dur="1000"/>
                                            <p:tgtEl>
                                              <p:spTgt spid="86"/>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3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fade">
                                          <p:cBhvr>
                                            <p:cTn id="33" dur="1500"/>
                                            <p:tgtEl>
                                              <p:spTgt spid="90"/>
                                            </p:tgtEl>
                                          </p:cBhvr>
                                        </p:animEffect>
                                        <p:anim calcmode="lin" valueType="num">
                                          <p:cBhvr>
                                            <p:cTn id="34" dur="1500" fill="hold"/>
                                            <p:tgtEl>
                                              <p:spTgt spid="90"/>
                                            </p:tgtEl>
                                            <p:attrNameLst>
                                              <p:attrName>ppt_x</p:attrName>
                                            </p:attrNameLst>
                                          </p:cBhvr>
                                          <p:tavLst>
                                            <p:tav tm="0">
                                              <p:val>
                                                <p:strVal val="#ppt_x"/>
                                              </p:val>
                                            </p:tav>
                                            <p:tav tm="100000">
                                              <p:val>
                                                <p:strVal val="#ppt_x"/>
                                              </p:val>
                                            </p:tav>
                                          </p:tavLst>
                                        </p:anim>
                                        <p:anim calcmode="lin" valueType="num">
                                          <p:cBhvr>
                                            <p:cTn id="35" dur="1500" fill="hold"/>
                                            <p:tgtEl>
                                              <p:spTgt spid="90"/>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wipe(left)">
                                          <p:cBhvr>
                                            <p:cTn id="39" dur="750"/>
                                            <p:tgtEl>
                                              <p:spTgt spid="115"/>
                                            </p:tgtEl>
                                          </p:cBhvr>
                                        </p:animEffect>
                                      </p:childTnLst>
                                    </p:cTn>
                                  </p:par>
                                </p:childTnLst>
                              </p:cTn>
                            </p:par>
                            <p:par>
                              <p:cTn id="40" fill="hold">
                                <p:stCondLst>
                                  <p:cond delay="6000"/>
                                </p:stCondLst>
                                <p:childTnLst>
                                  <p:par>
                                    <p:cTn id="41" presetID="10" presetClass="entr" presetSubtype="0" fill="hold" grpId="0" nodeType="after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750"/>
                                            <p:tgtEl>
                                              <p:spTgt spid="1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750"/>
                                            <p:tgtEl>
                                              <p:spTgt spid="1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750"/>
                                            <p:tgtEl>
                                              <p:spTgt spid="1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750"/>
                                            <p:tgtEl>
                                              <p:spTgt spid="1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750"/>
                                            <p:tgtEl>
                                              <p:spTgt spid="1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750"/>
                                            <p:tgtEl>
                                              <p:spTgt spid="1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750"/>
                                            <p:tgtEl>
                                              <p:spTgt spid="1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fade">
                                          <p:cBhvr>
                                            <p:cTn id="64" dur="750"/>
                                            <p:tgtEl>
                                              <p:spTgt spid="127"/>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wipe(down)">
                                          <p:cBhvr>
                                            <p:cTn id="67" dur="1000"/>
                                            <p:tgtEl>
                                              <p:spTgt spid="116"/>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wipe(down)">
                                          <p:cBhvr>
                                            <p:cTn id="70" dur="1000"/>
                                            <p:tgtEl>
                                              <p:spTgt spid="11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wipe(down)">
                                          <p:cBhvr>
                                            <p:cTn id="73" dur="1000"/>
                                            <p:tgtEl>
                                              <p:spTgt spid="118"/>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19"/>
                                            </p:tgtEl>
                                            <p:attrNameLst>
                                              <p:attrName>style.visibility</p:attrName>
                                            </p:attrNameLst>
                                          </p:cBhvr>
                                          <p:to>
                                            <p:strVal val="visible"/>
                                          </p:to>
                                        </p:set>
                                        <p:animEffect transition="in" filter="wipe(down)">
                                          <p:cBhvr>
                                            <p:cTn id="76" dur="1000"/>
                                            <p:tgtEl>
                                              <p:spTgt spid="119"/>
                                            </p:tgtEl>
                                          </p:cBhvr>
                                        </p:animEffect>
                                      </p:childTnLst>
                                    </p:cTn>
                                  </p:par>
                                </p:childTnLst>
                              </p:cTn>
                            </p:par>
                            <p:par>
                              <p:cTn id="77" fill="hold">
                                <p:stCondLst>
                                  <p:cond delay="7000"/>
                                </p:stCondLst>
                                <p:childTnLst>
                                  <p:par>
                                    <p:cTn id="78" presetID="10" presetClass="entr" presetSubtype="0" fill="hold" grpId="0" nodeType="afterEffect">
                                      <p:stCondLst>
                                        <p:cond delay="0"/>
                                      </p:stCondLst>
                                      <p:childTnLst>
                                        <p:set>
                                          <p:cBhvr>
                                            <p:cTn id="79" dur="1" fill="hold">
                                              <p:stCondLst>
                                                <p:cond delay="0"/>
                                              </p:stCondLst>
                                            </p:cTn>
                                            <p:tgtEl>
                                              <p:spTgt spid="128"/>
                                            </p:tgtEl>
                                            <p:attrNameLst>
                                              <p:attrName>style.visibility</p:attrName>
                                            </p:attrNameLst>
                                          </p:cBhvr>
                                          <p:to>
                                            <p:strVal val="visible"/>
                                          </p:to>
                                        </p:set>
                                        <p:animEffect transition="in" filter="fade">
                                          <p:cBhvr>
                                            <p:cTn id="80" dur="500"/>
                                            <p:tgtEl>
                                              <p:spTgt spid="128"/>
                                            </p:tgtEl>
                                          </p:cBhvr>
                                        </p:animEffect>
                                      </p:childTnLst>
                                    </p:cTn>
                                  </p:par>
                                </p:childTnLst>
                              </p:cTn>
                            </p:par>
                            <p:par>
                              <p:cTn id="81" fill="hold">
                                <p:stCondLst>
                                  <p:cond delay="7500"/>
                                </p:stCondLst>
                                <p:childTnLst>
                                  <p:par>
                                    <p:cTn id="82" presetID="10" presetClass="entr" presetSubtype="0" fill="hold" grpId="0" nodeType="afterEffect">
                                      <p:stCondLst>
                                        <p:cond delay="0"/>
                                      </p:stCondLst>
                                      <p:childTnLst>
                                        <p:set>
                                          <p:cBhvr>
                                            <p:cTn id="83" dur="1" fill="hold">
                                              <p:stCondLst>
                                                <p:cond delay="0"/>
                                              </p:stCondLst>
                                            </p:cTn>
                                            <p:tgtEl>
                                              <p:spTgt spid="129"/>
                                            </p:tgtEl>
                                            <p:attrNameLst>
                                              <p:attrName>style.visibility</p:attrName>
                                            </p:attrNameLst>
                                          </p:cBhvr>
                                          <p:to>
                                            <p:strVal val="visible"/>
                                          </p:to>
                                        </p:set>
                                        <p:animEffect transition="in" filter="fade">
                                          <p:cBhvr>
                                            <p:cTn id="84" dur="500"/>
                                            <p:tgtEl>
                                              <p:spTgt spid="129"/>
                                            </p:tgtEl>
                                          </p:cBhvr>
                                        </p:animEffect>
                                      </p:childTnLst>
                                    </p:cTn>
                                  </p:par>
                                </p:childTnLst>
                              </p:cTn>
                            </p:par>
                            <p:par>
                              <p:cTn id="85" fill="hold">
                                <p:stCondLst>
                                  <p:cond delay="8000"/>
                                </p:stCondLst>
                                <p:childTnLst>
                                  <p:par>
                                    <p:cTn id="86" presetID="10" presetClass="entr" presetSubtype="0" fill="hold" grpId="0" nodeType="afterEffect">
                                      <p:stCondLst>
                                        <p:cond delay="0"/>
                                      </p:stCondLst>
                                      <p:childTnLst>
                                        <p:set>
                                          <p:cBhvr>
                                            <p:cTn id="87" dur="1" fill="hold">
                                              <p:stCondLst>
                                                <p:cond delay="0"/>
                                              </p:stCondLst>
                                            </p:cTn>
                                            <p:tgtEl>
                                              <p:spTgt spid="130"/>
                                            </p:tgtEl>
                                            <p:attrNameLst>
                                              <p:attrName>style.visibility</p:attrName>
                                            </p:attrNameLst>
                                          </p:cBhvr>
                                          <p:to>
                                            <p:strVal val="visible"/>
                                          </p:to>
                                        </p:set>
                                        <p:animEffect transition="in" filter="fade">
                                          <p:cBhvr>
                                            <p:cTn id="88" dur="500"/>
                                            <p:tgtEl>
                                              <p:spTgt spid="130"/>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131"/>
                                            </p:tgtEl>
                                            <p:attrNameLst>
                                              <p:attrName>style.visibility</p:attrName>
                                            </p:attrNameLst>
                                          </p:cBhvr>
                                          <p:to>
                                            <p:strVal val="visible"/>
                                          </p:to>
                                        </p:set>
                                        <p:animEffect transition="in" filter="fade">
                                          <p:cBhvr>
                                            <p:cTn id="92" dur="500"/>
                                            <p:tgtEl>
                                              <p:spTgt spid="131"/>
                                            </p:tgtEl>
                                          </p:cBhvr>
                                        </p:animEffect>
                                      </p:childTnLst>
                                    </p:cTn>
                                  </p:par>
                                </p:childTnLst>
                              </p:cTn>
                            </p:par>
                            <p:par>
                              <p:cTn id="93" fill="hold">
                                <p:stCondLst>
                                  <p:cond delay="9000"/>
                                </p:stCondLst>
                                <p:childTnLst>
                                  <p:par>
                                    <p:cTn id="94" presetID="2" presetClass="entr" presetSubtype="8" fill="hold" grpId="0" nodeType="afterEffect" p14:presetBounceEnd="26000">
                                      <p:stCondLst>
                                        <p:cond delay="0"/>
                                      </p:stCondLst>
                                      <p:childTnLst>
                                        <p:set>
                                          <p:cBhvr>
                                            <p:cTn id="95" dur="1" fill="hold">
                                              <p:stCondLst>
                                                <p:cond delay="0"/>
                                              </p:stCondLst>
                                            </p:cTn>
                                            <p:tgtEl>
                                              <p:spTgt spid="19"/>
                                            </p:tgtEl>
                                            <p:attrNameLst>
                                              <p:attrName>style.visibility</p:attrName>
                                            </p:attrNameLst>
                                          </p:cBhvr>
                                          <p:to>
                                            <p:strVal val="visible"/>
                                          </p:to>
                                        </p:set>
                                        <p:anim calcmode="lin" valueType="num" p14:bounceEnd="26000">
                                          <p:cBhvr additive="base">
                                            <p:cTn id="96" dur="1000" fill="hold"/>
                                            <p:tgtEl>
                                              <p:spTgt spid="19"/>
                                            </p:tgtEl>
                                            <p:attrNameLst>
                                              <p:attrName>ppt_x</p:attrName>
                                            </p:attrNameLst>
                                          </p:cBhvr>
                                          <p:tavLst>
                                            <p:tav tm="0">
                                              <p:val>
                                                <p:strVal val="0-#ppt_w/2"/>
                                              </p:val>
                                            </p:tav>
                                            <p:tav tm="100000">
                                              <p:val>
                                                <p:strVal val="#ppt_x"/>
                                              </p:val>
                                            </p:tav>
                                          </p:tavLst>
                                        </p:anim>
                                        <p:anim calcmode="lin" valueType="num" p14:bounceEnd="26000">
                                          <p:cBhvr additive="base">
                                            <p:cTn id="97" dur="1000" fill="hold"/>
                                            <p:tgtEl>
                                              <p:spTgt spid="19"/>
                                            </p:tgtEl>
                                            <p:attrNameLst>
                                              <p:attrName>ppt_y</p:attrName>
                                            </p:attrNameLst>
                                          </p:cBhvr>
                                          <p:tavLst>
                                            <p:tav tm="0">
                                              <p:val>
                                                <p:strVal val="#ppt_y"/>
                                              </p:val>
                                            </p:tav>
                                            <p:tav tm="100000">
                                              <p:val>
                                                <p:strVal val="#ppt_y"/>
                                              </p:val>
                                            </p:tav>
                                          </p:tavLst>
                                        </p:anim>
                                      </p:childTnLst>
                                    </p:cTn>
                                  </p:par>
                                </p:childTnLst>
                              </p:cTn>
                            </p:par>
                            <p:par>
                              <p:cTn id="98" fill="hold">
                                <p:stCondLst>
                                  <p:cond delay="10000"/>
                                </p:stCondLst>
                                <p:childTnLst>
                                  <p:par>
                                    <p:cTn id="99" presetID="42" presetClass="entr" presetSubtype="0" fill="hold" nodeType="after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1500"/>
                                            <p:tgtEl>
                                              <p:spTgt spid="45"/>
                                            </p:tgtEl>
                                          </p:cBhvr>
                                        </p:animEffect>
                                        <p:anim calcmode="lin" valueType="num">
                                          <p:cBhvr>
                                            <p:cTn id="102" dur="1500" fill="hold"/>
                                            <p:tgtEl>
                                              <p:spTgt spid="45"/>
                                            </p:tgtEl>
                                            <p:attrNameLst>
                                              <p:attrName>ppt_x</p:attrName>
                                            </p:attrNameLst>
                                          </p:cBhvr>
                                          <p:tavLst>
                                            <p:tav tm="0">
                                              <p:val>
                                                <p:strVal val="#ppt_x"/>
                                              </p:val>
                                            </p:tav>
                                            <p:tav tm="100000">
                                              <p:val>
                                                <p:strVal val="#ppt_x"/>
                                              </p:val>
                                            </p:tav>
                                          </p:tavLst>
                                        </p:anim>
                                        <p:anim calcmode="lin" valueType="num">
                                          <p:cBhvr>
                                            <p:cTn id="103" dur="1500" fill="hold"/>
                                            <p:tgtEl>
                                              <p:spTgt spid="45"/>
                                            </p:tgtEl>
                                            <p:attrNameLst>
                                              <p:attrName>ppt_y</p:attrName>
                                            </p:attrNameLst>
                                          </p:cBhvr>
                                          <p:tavLst>
                                            <p:tav tm="0">
                                              <p:val>
                                                <p:strVal val="#ppt_y+.1"/>
                                              </p:val>
                                            </p:tav>
                                            <p:tav tm="100000">
                                              <p:val>
                                                <p:strVal val="#ppt_y"/>
                                              </p:val>
                                            </p:tav>
                                          </p:tavLst>
                                        </p:anim>
                                      </p:childTnLst>
                                    </p:cTn>
                                  </p:par>
                                </p:childTnLst>
                              </p:cTn>
                            </p:par>
                            <p:par>
                              <p:cTn id="104" fill="hold">
                                <p:stCondLst>
                                  <p:cond delay="11500"/>
                                </p:stCondLst>
                                <p:childTnLst>
                                  <p:par>
                                    <p:cTn id="105" presetID="22" presetClass="entr" presetSubtype="1"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wipe(up)">
                                          <p:cBhvr>
                                            <p:cTn id="107" dur="500"/>
                                            <p:tgtEl>
                                              <p:spTgt spid="48"/>
                                            </p:tgtEl>
                                          </p:cBhvr>
                                        </p:animEffect>
                                      </p:childTnLst>
                                    </p:cTn>
                                  </p:par>
                                </p:childTnLst>
                              </p:cTn>
                            </p:par>
                            <p:par>
                              <p:cTn id="108" fill="hold">
                                <p:stCondLst>
                                  <p:cond delay="12000"/>
                                </p:stCondLst>
                                <p:childTnLst>
                                  <p:par>
                                    <p:cTn id="109" presetID="14" presetClass="entr" presetSubtype="10" fill="hold" nodeType="after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randombar(horizontal)">
                                          <p:cBhvr>
                                            <p:cTn id="111" dur="1000"/>
                                            <p:tgtEl>
                                              <p:spTgt spid="4"/>
                                            </p:tgtEl>
                                          </p:cBhvr>
                                        </p:animEffect>
                                      </p:childTnLst>
                                    </p:cTn>
                                  </p:par>
                                </p:childTnLst>
                              </p:cTn>
                            </p:par>
                            <p:par>
                              <p:cTn id="112" fill="hold">
                                <p:stCondLst>
                                  <p:cond delay="13000"/>
                                </p:stCondLst>
                                <p:childTnLst>
                                  <p:par>
                                    <p:cTn id="113" presetID="2" presetClass="entr" presetSubtype="2" fill="hold" grpId="0" nodeType="afterEffect" p14:presetBounceEnd="26000">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14:bounceEnd="26000">
                                          <p:cBhvr additive="base">
                                            <p:cTn id="115" dur="1000" fill="hold"/>
                                            <p:tgtEl>
                                              <p:spTgt spid="104"/>
                                            </p:tgtEl>
                                            <p:attrNameLst>
                                              <p:attrName>ppt_x</p:attrName>
                                            </p:attrNameLst>
                                          </p:cBhvr>
                                          <p:tavLst>
                                            <p:tav tm="0">
                                              <p:val>
                                                <p:strVal val="1+#ppt_w/2"/>
                                              </p:val>
                                            </p:tav>
                                            <p:tav tm="100000">
                                              <p:val>
                                                <p:strVal val="#ppt_x"/>
                                              </p:val>
                                            </p:tav>
                                          </p:tavLst>
                                        </p:anim>
                                        <p:anim calcmode="lin" valueType="num" p14:bounceEnd="26000">
                                          <p:cBhvr additive="base">
                                            <p:cTn id="116" dur="10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4000"/>
                                </p:stCondLst>
                                <p:childTnLst>
                                  <p:par>
                                    <p:cTn id="118" presetID="14" presetClass="entr" presetSubtype="10" fill="hold" nodeType="afterEffect">
                                      <p:stCondLst>
                                        <p:cond delay="0"/>
                                      </p:stCondLst>
                                      <p:childTnLst>
                                        <p:set>
                                          <p:cBhvr>
                                            <p:cTn id="119" dur="1" fill="hold">
                                              <p:stCondLst>
                                                <p:cond delay="0"/>
                                              </p:stCondLst>
                                            </p:cTn>
                                            <p:tgtEl>
                                              <p:spTgt spid="10"/>
                                            </p:tgtEl>
                                            <p:attrNameLst>
                                              <p:attrName>style.visibility</p:attrName>
                                            </p:attrNameLst>
                                          </p:cBhvr>
                                          <p:to>
                                            <p:strVal val="visible"/>
                                          </p:to>
                                        </p:set>
                                        <p:animEffect transition="in" filter="randombar(horizontal)">
                                          <p:cBhvr>
                                            <p:cTn id="120" dur="500"/>
                                            <p:tgtEl>
                                              <p:spTgt spid="10"/>
                                            </p:tgtEl>
                                          </p:cBhvr>
                                        </p:animEffect>
                                      </p:childTnLst>
                                    </p:cTn>
                                  </p:par>
                                  <p:par>
                                    <p:cTn id="121" presetID="14" presetClass="entr" presetSubtype="10" fill="hold" nodeType="with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randombar(horizontal)">
                                          <p:cBhvr>
                                            <p:cTn id="123" dur="500"/>
                                            <p:tgtEl>
                                              <p:spTgt spid="30"/>
                                            </p:tgtEl>
                                          </p:cBhvr>
                                        </p:animEffect>
                                      </p:childTnLst>
                                    </p:cTn>
                                  </p:par>
                                </p:childTnLst>
                              </p:cTn>
                            </p:par>
                            <p:par>
                              <p:cTn id="124" fill="hold">
                                <p:stCondLst>
                                  <p:cond delay="14500"/>
                                </p:stCondLst>
                                <p:childTnLst>
                                  <p:par>
                                    <p:cTn id="125" presetID="42" presetClass="entr" presetSubtype="0" fill="hold" nodeType="after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fade">
                                          <p:cBhvr>
                                            <p:cTn id="127" dur="1500"/>
                                            <p:tgtEl>
                                              <p:spTgt spid="24"/>
                                            </p:tgtEl>
                                          </p:cBhvr>
                                        </p:animEffect>
                                        <p:anim calcmode="lin" valueType="num">
                                          <p:cBhvr>
                                            <p:cTn id="128" dur="1500" fill="hold"/>
                                            <p:tgtEl>
                                              <p:spTgt spid="24"/>
                                            </p:tgtEl>
                                            <p:attrNameLst>
                                              <p:attrName>ppt_x</p:attrName>
                                            </p:attrNameLst>
                                          </p:cBhvr>
                                          <p:tavLst>
                                            <p:tav tm="0">
                                              <p:val>
                                                <p:strVal val="#ppt_x"/>
                                              </p:val>
                                            </p:tav>
                                            <p:tav tm="100000">
                                              <p:val>
                                                <p:strVal val="#ppt_x"/>
                                              </p:val>
                                            </p:tav>
                                          </p:tavLst>
                                        </p:anim>
                                        <p:anim calcmode="lin" valueType="num">
                                          <p:cBhvr>
                                            <p:cTn id="129" dur="1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9" grpId="0" animBg="1"/>
          <p:bldP spid="90" grpId="0"/>
          <p:bldP spid="29" grpId="0" animBg="1"/>
          <p:bldP spid="86" grpId="0" animBg="1"/>
          <p:bldP spid="3" grpId="0" animBg="1"/>
          <p:bldP spid="6" grpId="0"/>
          <p:bldP spid="9" grpId="0" animBg="1"/>
          <p:bldP spid="116" grpId="0" animBg="1"/>
          <p:bldP spid="117" grpId="0" animBg="1"/>
          <p:bldP spid="118" grpId="0" animBg="1"/>
          <p:bldP spid="119" grpId="0" animBg="1"/>
          <p:bldP spid="120" grpId="0"/>
          <p:bldP spid="121" grpId="0"/>
          <p:bldP spid="122" grpId="0"/>
          <p:bldP spid="123" grpId="0"/>
          <p:bldP spid="124" grpId="0"/>
          <p:bldP spid="125" grpId="0"/>
          <p:bldP spid="126" grpId="0"/>
          <p:bldP spid="127" grpId="0"/>
          <p:bldP spid="128" grpId="0"/>
          <p:bldP spid="129" grpId="0"/>
          <p:bldP spid="130" grpId="0"/>
          <p:bldP spid="13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1000"/>
                                            <p:tgtEl>
                                              <p:spTgt spid="2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randombar(horizontal)">
                                          <p:cBhvr>
                                            <p:cTn id="16" dur="1000"/>
                                            <p:tgtEl>
                                              <p:spTgt spid="86"/>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3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fade">
                                          <p:cBhvr>
                                            <p:cTn id="33" dur="1500"/>
                                            <p:tgtEl>
                                              <p:spTgt spid="90"/>
                                            </p:tgtEl>
                                          </p:cBhvr>
                                        </p:animEffect>
                                        <p:anim calcmode="lin" valueType="num">
                                          <p:cBhvr>
                                            <p:cTn id="34" dur="1500" fill="hold"/>
                                            <p:tgtEl>
                                              <p:spTgt spid="90"/>
                                            </p:tgtEl>
                                            <p:attrNameLst>
                                              <p:attrName>ppt_x</p:attrName>
                                            </p:attrNameLst>
                                          </p:cBhvr>
                                          <p:tavLst>
                                            <p:tav tm="0">
                                              <p:val>
                                                <p:strVal val="#ppt_x"/>
                                              </p:val>
                                            </p:tav>
                                            <p:tav tm="100000">
                                              <p:val>
                                                <p:strVal val="#ppt_x"/>
                                              </p:val>
                                            </p:tav>
                                          </p:tavLst>
                                        </p:anim>
                                        <p:anim calcmode="lin" valueType="num">
                                          <p:cBhvr>
                                            <p:cTn id="35" dur="1500" fill="hold"/>
                                            <p:tgtEl>
                                              <p:spTgt spid="90"/>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wipe(left)">
                                          <p:cBhvr>
                                            <p:cTn id="39" dur="750"/>
                                            <p:tgtEl>
                                              <p:spTgt spid="115"/>
                                            </p:tgtEl>
                                          </p:cBhvr>
                                        </p:animEffect>
                                      </p:childTnLst>
                                    </p:cTn>
                                  </p:par>
                                </p:childTnLst>
                              </p:cTn>
                            </p:par>
                            <p:par>
                              <p:cTn id="40" fill="hold">
                                <p:stCondLst>
                                  <p:cond delay="6000"/>
                                </p:stCondLst>
                                <p:childTnLst>
                                  <p:par>
                                    <p:cTn id="41" presetID="10" presetClass="entr" presetSubtype="0" fill="hold" grpId="0" nodeType="after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750"/>
                                            <p:tgtEl>
                                              <p:spTgt spid="1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750"/>
                                            <p:tgtEl>
                                              <p:spTgt spid="1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750"/>
                                            <p:tgtEl>
                                              <p:spTgt spid="1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750"/>
                                            <p:tgtEl>
                                              <p:spTgt spid="1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750"/>
                                            <p:tgtEl>
                                              <p:spTgt spid="1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750"/>
                                            <p:tgtEl>
                                              <p:spTgt spid="1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750"/>
                                            <p:tgtEl>
                                              <p:spTgt spid="1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fade">
                                          <p:cBhvr>
                                            <p:cTn id="64" dur="750"/>
                                            <p:tgtEl>
                                              <p:spTgt spid="127"/>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wipe(down)">
                                          <p:cBhvr>
                                            <p:cTn id="67" dur="1000"/>
                                            <p:tgtEl>
                                              <p:spTgt spid="116"/>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wipe(down)">
                                          <p:cBhvr>
                                            <p:cTn id="70" dur="1000"/>
                                            <p:tgtEl>
                                              <p:spTgt spid="11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wipe(down)">
                                          <p:cBhvr>
                                            <p:cTn id="73" dur="1000"/>
                                            <p:tgtEl>
                                              <p:spTgt spid="118"/>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19"/>
                                            </p:tgtEl>
                                            <p:attrNameLst>
                                              <p:attrName>style.visibility</p:attrName>
                                            </p:attrNameLst>
                                          </p:cBhvr>
                                          <p:to>
                                            <p:strVal val="visible"/>
                                          </p:to>
                                        </p:set>
                                        <p:animEffect transition="in" filter="wipe(down)">
                                          <p:cBhvr>
                                            <p:cTn id="76" dur="1000"/>
                                            <p:tgtEl>
                                              <p:spTgt spid="119"/>
                                            </p:tgtEl>
                                          </p:cBhvr>
                                        </p:animEffect>
                                      </p:childTnLst>
                                    </p:cTn>
                                  </p:par>
                                </p:childTnLst>
                              </p:cTn>
                            </p:par>
                            <p:par>
                              <p:cTn id="77" fill="hold">
                                <p:stCondLst>
                                  <p:cond delay="7000"/>
                                </p:stCondLst>
                                <p:childTnLst>
                                  <p:par>
                                    <p:cTn id="78" presetID="10" presetClass="entr" presetSubtype="0" fill="hold" grpId="0" nodeType="afterEffect">
                                      <p:stCondLst>
                                        <p:cond delay="0"/>
                                      </p:stCondLst>
                                      <p:childTnLst>
                                        <p:set>
                                          <p:cBhvr>
                                            <p:cTn id="79" dur="1" fill="hold">
                                              <p:stCondLst>
                                                <p:cond delay="0"/>
                                              </p:stCondLst>
                                            </p:cTn>
                                            <p:tgtEl>
                                              <p:spTgt spid="128"/>
                                            </p:tgtEl>
                                            <p:attrNameLst>
                                              <p:attrName>style.visibility</p:attrName>
                                            </p:attrNameLst>
                                          </p:cBhvr>
                                          <p:to>
                                            <p:strVal val="visible"/>
                                          </p:to>
                                        </p:set>
                                        <p:animEffect transition="in" filter="fade">
                                          <p:cBhvr>
                                            <p:cTn id="80" dur="500"/>
                                            <p:tgtEl>
                                              <p:spTgt spid="128"/>
                                            </p:tgtEl>
                                          </p:cBhvr>
                                        </p:animEffect>
                                      </p:childTnLst>
                                    </p:cTn>
                                  </p:par>
                                </p:childTnLst>
                              </p:cTn>
                            </p:par>
                            <p:par>
                              <p:cTn id="81" fill="hold">
                                <p:stCondLst>
                                  <p:cond delay="7500"/>
                                </p:stCondLst>
                                <p:childTnLst>
                                  <p:par>
                                    <p:cTn id="82" presetID="10" presetClass="entr" presetSubtype="0" fill="hold" grpId="0" nodeType="afterEffect">
                                      <p:stCondLst>
                                        <p:cond delay="0"/>
                                      </p:stCondLst>
                                      <p:childTnLst>
                                        <p:set>
                                          <p:cBhvr>
                                            <p:cTn id="83" dur="1" fill="hold">
                                              <p:stCondLst>
                                                <p:cond delay="0"/>
                                              </p:stCondLst>
                                            </p:cTn>
                                            <p:tgtEl>
                                              <p:spTgt spid="129"/>
                                            </p:tgtEl>
                                            <p:attrNameLst>
                                              <p:attrName>style.visibility</p:attrName>
                                            </p:attrNameLst>
                                          </p:cBhvr>
                                          <p:to>
                                            <p:strVal val="visible"/>
                                          </p:to>
                                        </p:set>
                                        <p:animEffect transition="in" filter="fade">
                                          <p:cBhvr>
                                            <p:cTn id="84" dur="500"/>
                                            <p:tgtEl>
                                              <p:spTgt spid="129"/>
                                            </p:tgtEl>
                                          </p:cBhvr>
                                        </p:animEffect>
                                      </p:childTnLst>
                                    </p:cTn>
                                  </p:par>
                                </p:childTnLst>
                              </p:cTn>
                            </p:par>
                            <p:par>
                              <p:cTn id="85" fill="hold">
                                <p:stCondLst>
                                  <p:cond delay="8000"/>
                                </p:stCondLst>
                                <p:childTnLst>
                                  <p:par>
                                    <p:cTn id="86" presetID="10" presetClass="entr" presetSubtype="0" fill="hold" grpId="0" nodeType="afterEffect">
                                      <p:stCondLst>
                                        <p:cond delay="0"/>
                                      </p:stCondLst>
                                      <p:childTnLst>
                                        <p:set>
                                          <p:cBhvr>
                                            <p:cTn id="87" dur="1" fill="hold">
                                              <p:stCondLst>
                                                <p:cond delay="0"/>
                                              </p:stCondLst>
                                            </p:cTn>
                                            <p:tgtEl>
                                              <p:spTgt spid="130"/>
                                            </p:tgtEl>
                                            <p:attrNameLst>
                                              <p:attrName>style.visibility</p:attrName>
                                            </p:attrNameLst>
                                          </p:cBhvr>
                                          <p:to>
                                            <p:strVal val="visible"/>
                                          </p:to>
                                        </p:set>
                                        <p:animEffect transition="in" filter="fade">
                                          <p:cBhvr>
                                            <p:cTn id="88" dur="500"/>
                                            <p:tgtEl>
                                              <p:spTgt spid="130"/>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131"/>
                                            </p:tgtEl>
                                            <p:attrNameLst>
                                              <p:attrName>style.visibility</p:attrName>
                                            </p:attrNameLst>
                                          </p:cBhvr>
                                          <p:to>
                                            <p:strVal val="visible"/>
                                          </p:to>
                                        </p:set>
                                        <p:animEffect transition="in" filter="fade">
                                          <p:cBhvr>
                                            <p:cTn id="92" dur="500"/>
                                            <p:tgtEl>
                                              <p:spTgt spid="131"/>
                                            </p:tgtEl>
                                          </p:cBhvr>
                                        </p:animEffect>
                                      </p:childTnLst>
                                    </p:cTn>
                                  </p:par>
                                </p:childTnLst>
                              </p:cTn>
                            </p:par>
                            <p:par>
                              <p:cTn id="93" fill="hold">
                                <p:stCondLst>
                                  <p:cond delay="9000"/>
                                </p:stCondLst>
                                <p:childTnLst>
                                  <p:par>
                                    <p:cTn id="94" presetID="2" presetClass="entr" presetSubtype="8" fill="hold" grpId="0" nodeType="afterEffect">
                                      <p:stCondLst>
                                        <p:cond delay="0"/>
                                      </p:stCondLst>
                                      <p:childTnLst>
                                        <p:set>
                                          <p:cBhvr>
                                            <p:cTn id="95" dur="1" fill="hold">
                                              <p:stCondLst>
                                                <p:cond delay="0"/>
                                              </p:stCondLst>
                                            </p:cTn>
                                            <p:tgtEl>
                                              <p:spTgt spid="19"/>
                                            </p:tgtEl>
                                            <p:attrNameLst>
                                              <p:attrName>style.visibility</p:attrName>
                                            </p:attrNameLst>
                                          </p:cBhvr>
                                          <p:to>
                                            <p:strVal val="visible"/>
                                          </p:to>
                                        </p:set>
                                        <p:anim calcmode="lin" valueType="num">
                                          <p:cBhvr additive="base">
                                            <p:cTn id="96" dur="1000" fill="hold"/>
                                            <p:tgtEl>
                                              <p:spTgt spid="19"/>
                                            </p:tgtEl>
                                            <p:attrNameLst>
                                              <p:attrName>ppt_x</p:attrName>
                                            </p:attrNameLst>
                                          </p:cBhvr>
                                          <p:tavLst>
                                            <p:tav tm="0">
                                              <p:val>
                                                <p:strVal val="0-#ppt_w/2"/>
                                              </p:val>
                                            </p:tav>
                                            <p:tav tm="100000">
                                              <p:val>
                                                <p:strVal val="#ppt_x"/>
                                              </p:val>
                                            </p:tav>
                                          </p:tavLst>
                                        </p:anim>
                                        <p:anim calcmode="lin" valueType="num">
                                          <p:cBhvr additive="base">
                                            <p:cTn id="97" dur="1000" fill="hold"/>
                                            <p:tgtEl>
                                              <p:spTgt spid="19"/>
                                            </p:tgtEl>
                                            <p:attrNameLst>
                                              <p:attrName>ppt_y</p:attrName>
                                            </p:attrNameLst>
                                          </p:cBhvr>
                                          <p:tavLst>
                                            <p:tav tm="0">
                                              <p:val>
                                                <p:strVal val="#ppt_y"/>
                                              </p:val>
                                            </p:tav>
                                            <p:tav tm="100000">
                                              <p:val>
                                                <p:strVal val="#ppt_y"/>
                                              </p:val>
                                            </p:tav>
                                          </p:tavLst>
                                        </p:anim>
                                      </p:childTnLst>
                                    </p:cTn>
                                  </p:par>
                                </p:childTnLst>
                              </p:cTn>
                            </p:par>
                            <p:par>
                              <p:cTn id="98" fill="hold">
                                <p:stCondLst>
                                  <p:cond delay="10000"/>
                                </p:stCondLst>
                                <p:childTnLst>
                                  <p:par>
                                    <p:cTn id="99" presetID="42" presetClass="entr" presetSubtype="0" fill="hold" nodeType="after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1500"/>
                                            <p:tgtEl>
                                              <p:spTgt spid="45"/>
                                            </p:tgtEl>
                                          </p:cBhvr>
                                        </p:animEffect>
                                        <p:anim calcmode="lin" valueType="num">
                                          <p:cBhvr>
                                            <p:cTn id="102" dur="1500" fill="hold"/>
                                            <p:tgtEl>
                                              <p:spTgt spid="45"/>
                                            </p:tgtEl>
                                            <p:attrNameLst>
                                              <p:attrName>ppt_x</p:attrName>
                                            </p:attrNameLst>
                                          </p:cBhvr>
                                          <p:tavLst>
                                            <p:tav tm="0">
                                              <p:val>
                                                <p:strVal val="#ppt_x"/>
                                              </p:val>
                                            </p:tav>
                                            <p:tav tm="100000">
                                              <p:val>
                                                <p:strVal val="#ppt_x"/>
                                              </p:val>
                                            </p:tav>
                                          </p:tavLst>
                                        </p:anim>
                                        <p:anim calcmode="lin" valueType="num">
                                          <p:cBhvr>
                                            <p:cTn id="103" dur="1500" fill="hold"/>
                                            <p:tgtEl>
                                              <p:spTgt spid="45"/>
                                            </p:tgtEl>
                                            <p:attrNameLst>
                                              <p:attrName>ppt_y</p:attrName>
                                            </p:attrNameLst>
                                          </p:cBhvr>
                                          <p:tavLst>
                                            <p:tav tm="0">
                                              <p:val>
                                                <p:strVal val="#ppt_y+.1"/>
                                              </p:val>
                                            </p:tav>
                                            <p:tav tm="100000">
                                              <p:val>
                                                <p:strVal val="#ppt_y"/>
                                              </p:val>
                                            </p:tav>
                                          </p:tavLst>
                                        </p:anim>
                                      </p:childTnLst>
                                    </p:cTn>
                                  </p:par>
                                </p:childTnLst>
                              </p:cTn>
                            </p:par>
                            <p:par>
                              <p:cTn id="104" fill="hold">
                                <p:stCondLst>
                                  <p:cond delay="11500"/>
                                </p:stCondLst>
                                <p:childTnLst>
                                  <p:par>
                                    <p:cTn id="105" presetID="22" presetClass="entr" presetSubtype="1"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wipe(up)">
                                          <p:cBhvr>
                                            <p:cTn id="107" dur="500"/>
                                            <p:tgtEl>
                                              <p:spTgt spid="48"/>
                                            </p:tgtEl>
                                          </p:cBhvr>
                                        </p:animEffect>
                                      </p:childTnLst>
                                    </p:cTn>
                                  </p:par>
                                </p:childTnLst>
                              </p:cTn>
                            </p:par>
                            <p:par>
                              <p:cTn id="108" fill="hold">
                                <p:stCondLst>
                                  <p:cond delay="12000"/>
                                </p:stCondLst>
                                <p:childTnLst>
                                  <p:par>
                                    <p:cTn id="109" presetID="14" presetClass="entr" presetSubtype="10" fill="hold" nodeType="after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randombar(horizontal)">
                                          <p:cBhvr>
                                            <p:cTn id="111" dur="1000"/>
                                            <p:tgtEl>
                                              <p:spTgt spid="4"/>
                                            </p:tgtEl>
                                          </p:cBhvr>
                                        </p:animEffect>
                                      </p:childTnLst>
                                    </p:cTn>
                                  </p:par>
                                </p:childTnLst>
                              </p:cTn>
                            </p:par>
                            <p:par>
                              <p:cTn id="112" fill="hold">
                                <p:stCondLst>
                                  <p:cond delay="13000"/>
                                </p:stCondLst>
                                <p:childTnLst>
                                  <p:par>
                                    <p:cTn id="113" presetID="2" presetClass="entr" presetSubtype="2"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1000" fill="hold"/>
                                            <p:tgtEl>
                                              <p:spTgt spid="104"/>
                                            </p:tgtEl>
                                            <p:attrNameLst>
                                              <p:attrName>ppt_x</p:attrName>
                                            </p:attrNameLst>
                                          </p:cBhvr>
                                          <p:tavLst>
                                            <p:tav tm="0">
                                              <p:val>
                                                <p:strVal val="1+#ppt_w/2"/>
                                              </p:val>
                                            </p:tav>
                                            <p:tav tm="100000">
                                              <p:val>
                                                <p:strVal val="#ppt_x"/>
                                              </p:val>
                                            </p:tav>
                                          </p:tavLst>
                                        </p:anim>
                                        <p:anim calcmode="lin" valueType="num">
                                          <p:cBhvr additive="base">
                                            <p:cTn id="116" dur="10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4000"/>
                                </p:stCondLst>
                                <p:childTnLst>
                                  <p:par>
                                    <p:cTn id="118" presetID="14" presetClass="entr" presetSubtype="10" fill="hold" nodeType="afterEffect">
                                      <p:stCondLst>
                                        <p:cond delay="0"/>
                                      </p:stCondLst>
                                      <p:childTnLst>
                                        <p:set>
                                          <p:cBhvr>
                                            <p:cTn id="119" dur="1" fill="hold">
                                              <p:stCondLst>
                                                <p:cond delay="0"/>
                                              </p:stCondLst>
                                            </p:cTn>
                                            <p:tgtEl>
                                              <p:spTgt spid="10"/>
                                            </p:tgtEl>
                                            <p:attrNameLst>
                                              <p:attrName>style.visibility</p:attrName>
                                            </p:attrNameLst>
                                          </p:cBhvr>
                                          <p:to>
                                            <p:strVal val="visible"/>
                                          </p:to>
                                        </p:set>
                                        <p:animEffect transition="in" filter="randombar(horizontal)">
                                          <p:cBhvr>
                                            <p:cTn id="120" dur="500"/>
                                            <p:tgtEl>
                                              <p:spTgt spid="10"/>
                                            </p:tgtEl>
                                          </p:cBhvr>
                                        </p:animEffect>
                                      </p:childTnLst>
                                    </p:cTn>
                                  </p:par>
                                  <p:par>
                                    <p:cTn id="121" presetID="14" presetClass="entr" presetSubtype="10" fill="hold" nodeType="with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randombar(horizontal)">
                                          <p:cBhvr>
                                            <p:cTn id="123" dur="500"/>
                                            <p:tgtEl>
                                              <p:spTgt spid="30"/>
                                            </p:tgtEl>
                                          </p:cBhvr>
                                        </p:animEffect>
                                      </p:childTnLst>
                                    </p:cTn>
                                  </p:par>
                                </p:childTnLst>
                              </p:cTn>
                            </p:par>
                            <p:par>
                              <p:cTn id="124" fill="hold">
                                <p:stCondLst>
                                  <p:cond delay="14500"/>
                                </p:stCondLst>
                                <p:childTnLst>
                                  <p:par>
                                    <p:cTn id="125" presetID="42" presetClass="entr" presetSubtype="0" fill="hold" nodeType="after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fade">
                                          <p:cBhvr>
                                            <p:cTn id="127" dur="1500"/>
                                            <p:tgtEl>
                                              <p:spTgt spid="24"/>
                                            </p:tgtEl>
                                          </p:cBhvr>
                                        </p:animEffect>
                                        <p:anim calcmode="lin" valueType="num">
                                          <p:cBhvr>
                                            <p:cTn id="128" dur="1500" fill="hold"/>
                                            <p:tgtEl>
                                              <p:spTgt spid="24"/>
                                            </p:tgtEl>
                                            <p:attrNameLst>
                                              <p:attrName>ppt_x</p:attrName>
                                            </p:attrNameLst>
                                          </p:cBhvr>
                                          <p:tavLst>
                                            <p:tav tm="0">
                                              <p:val>
                                                <p:strVal val="#ppt_x"/>
                                              </p:val>
                                            </p:tav>
                                            <p:tav tm="100000">
                                              <p:val>
                                                <p:strVal val="#ppt_x"/>
                                              </p:val>
                                            </p:tav>
                                          </p:tavLst>
                                        </p:anim>
                                        <p:anim calcmode="lin" valueType="num">
                                          <p:cBhvr>
                                            <p:cTn id="129" dur="1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9" grpId="0" animBg="1"/>
          <p:bldP spid="90" grpId="0"/>
          <p:bldP spid="29" grpId="0" animBg="1"/>
          <p:bldP spid="86" grpId="0" animBg="1"/>
          <p:bldP spid="3" grpId="0" animBg="1"/>
          <p:bldP spid="6" grpId="0"/>
          <p:bldP spid="9" grpId="0" animBg="1"/>
          <p:bldP spid="116" grpId="0" animBg="1"/>
          <p:bldP spid="117" grpId="0" animBg="1"/>
          <p:bldP spid="118" grpId="0" animBg="1"/>
          <p:bldP spid="119" grpId="0" animBg="1"/>
          <p:bldP spid="120" grpId="0"/>
          <p:bldP spid="121" grpId="0"/>
          <p:bldP spid="122" grpId="0"/>
          <p:bldP spid="123" grpId="0"/>
          <p:bldP spid="124" grpId="0"/>
          <p:bldP spid="125" grpId="0"/>
          <p:bldP spid="126" grpId="0"/>
          <p:bldP spid="127" grpId="0"/>
          <p:bldP spid="128" grpId="0"/>
          <p:bldP spid="129" grpId="0"/>
          <p:bldP spid="130" grpId="0"/>
          <p:bldP spid="131"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单击此处添加标题</a:t>
            </a:r>
            <a:endParaRPr lang="zh-CN" altLang="en-US" dirty="0"/>
          </a:p>
        </p:txBody>
      </p:sp>
      <p:sp>
        <p:nvSpPr>
          <p:cNvPr id="867" name="Shape 867"/>
          <p:cNvSpPr>
            <a:spLocks noGrp="1"/>
          </p:cNvSpPr>
          <p:nvPr>
            <p:ph type="sldNum" sz="quarter" idx="12"/>
          </p:nvPr>
        </p:nvSpPr>
        <p:spPr>
          <a:prstGeom prst="rect">
            <a:avLst/>
          </a:prstGeom>
        </p:spPr>
        <p:txBody>
          <a:bodyPr wrap="none">
            <a:spAutoFit/>
          </a:bodyPr>
          <a:lstStyle/>
          <a:p>
            <a:pPr lvl="0">
              <a:defRPr sz="1800">
                <a:solidFill>
                  <a:srgbClr val="000000"/>
                </a:solidFill>
              </a:defRPr>
            </a:pPr>
            <a:fld id="{86CB4B4D-7CA3-9044-876B-883B54F8677D}" type="slidenum">
              <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fld>
            <a:endPar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8" name="Shape 868"/>
          <p:cNvSpPr/>
          <p:nvPr/>
        </p:nvSpPr>
        <p:spPr>
          <a:xfrm>
            <a:off x="3795888" y="4183724"/>
            <a:ext cx="2084642" cy="409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74" y="21600"/>
                </a:lnTo>
                <a:lnTo>
                  <a:pt x="17371" y="21600"/>
                </a:lnTo>
                <a:lnTo>
                  <a:pt x="21600" y="0"/>
                </a:lnTo>
                <a:lnTo>
                  <a:pt x="0" y="0"/>
                </a:lnTo>
                <a:close/>
              </a:path>
            </a:pathLst>
          </a:custGeom>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69" name="Shape 869"/>
          <p:cNvSpPr/>
          <p:nvPr/>
        </p:nvSpPr>
        <p:spPr>
          <a:xfrm>
            <a:off x="3795889" y="2508785"/>
            <a:ext cx="1676473" cy="422240"/>
          </a:xfrm>
          <a:custGeom>
            <a:avLst/>
            <a:gdLst/>
            <a:ahLst/>
            <a:cxnLst>
              <a:cxn ang="0">
                <a:pos x="wd2" y="hd2"/>
              </a:cxn>
              <a:cxn ang="5400000">
                <a:pos x="wd2" y="hd2"/>
              </a:cxn>
              <a:cxn ang="10800000">
                <a:pos x="wd2" y="hd2"/>
              </a:cxn>
              <a:cxn ang="16200000">
                <a:pos x="wd2" y="hd2"/>
              </a:cxn>
            </a:cxnLst>
            <a:rect l="0" t="0" r="r" b="b"/>
            <a:pathLst>
              <a:path w="21600" h="21600" extrusionOk="0">
                <a:moveTo>
                  <a:pt x="10698" y="0"/>
                </a:moveTo>
                <a:lnTo>
                  <a:pt x="5439" y="0"/>
                </a:lnTo>
                <a:lnTo>
                  <a:pt x="0" y="21600"/>
                </a:lnTo>
                <a:lnTo>
                  <a:pt x="21600" y="21600"/>
                </a:lnTo>
                <a:lnTo>
                  <a:pt x="21600" y="0"/>
                </a:lnTo>
                <a:lnTo>
                  <a:pt x="10698" y="0"/>
                </a:lnTo>
                <a:close/>
              </a:path>
            </a:pathLst>
          </a:custGeom>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70" name="Shape 870"/>
          <p:cNvSpPr/>
          <p:nvPr/>
        </p:nvSpPr>
        <p:spPr>
          <a:xfrm>
            <a:off x="5330465" y="2508785"/>
            <a:ext cx="141897" cy="422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21600" y="0"/>
                </a:lnTo>
                <a:close/>
              </a:path>
            </a:pathLst>
          </a:custGeom>
          <a:solidFill>
            <a:srgbClr val="BC6C2A"/>
          </a:solidFill>
          <a:ln w="12700">
            <a:miter lim="400000"/>
          </a:ln>
        </p:spPr>
        <p:txBody>
          <a:bodyPr lIns="0" tIns="0" rIns="0" bIns="0"/>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1" name="Shape 871"/>
          <p:cNvSpPr/>
          <p:nvPr/>
        </p:nvSpPr>
        <p:spPr>
          <a:xfrm>
            <a:off x="5048424" y="3761485"/>
            <a:ext cx="1676473" cy="408223"/>
          </a:xfrm>
          <a:custGeom>
            <a:avLst/>
            <a:gdLst/>
            <a:ahLst/>
            <a:cxnLst>
              <a:cxn ang="0">
                <a:pos x="wd2" y="hd2"/>
              </a:cxn>
              <a:cxn ang="5400000">
                <a:pos x="wd2" y="hd2"/>
              </a:cxn>
              <a:cxn ang="10800000">
                <a:pos x="wd2" y="hd2"/>
              </a:cxn>
              <a:cxn ang="16200000">
                <a:pos x="wd2" y="hd2"/>
              </a:cxn>
            </a:cxnLst>
            <a:rect l="0" t="0" r="r" b="b"/>
            <a:pathLst>
              <a:path w="21600" h="21600" extrusionOk="0">
                <a:moveTo>
                  <a:pt x="10721" y="0"/>
                </a:moveTo>
                <a:lnTo>
                  <a:pt x="5462" y="0"/>
                </a:lnTo>
                <a:lnTo>
                  <a:pt x="0" y="21600"/>
                </a:lnTo>
                <a:lnTo>
                  <a:pt x="21600" y="21600"/>
                </a:lnTo>
                <a:lnTo>
                  <a:pt x="21600" y="0"/>
                </a:lnTo>
                <a:lnTo>
                  <a:pt x="10721" y="0"/>
                </a:lnTo>
                <a:close/>
              </a:path>
            </a:pathLst>
          </a:custGeom>
          <a:ln>
            <a:noFill/>
          </a:ln>
        </p:spPr>
        <p:style>
          <a:lnRef idx="3">
            <a:schemeClr val="lt1"/>
          </a:lnRef>
          <a:fillRef idx="1">
            <a:schemeClr val="accent3"/>
          </a:fillRef>
          <a:effectRef idx="1">
            <a:schemeClr val="accent3"/>
          </a:effectRef>
          <a:fontRef idx="minor">
            <a:schemeClr val="lt1"/>
          </a:fontRef>
        </p:style>
        <p:txBody>
          <a:bodyPr lIns="0" tIns="0" rIns="0" bIns="0"/>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2" name="Shape 872"/>
          <p:cNvSpPr/>
          <p:nvPr/>
        </p:nvSpPr>
        <p:spPr>
          <a:xfrm>
            <a:off x="6584753" y="3761485"/>
            <a:ext cx="140145" cy="4082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21600" y="0"/>
                </a:lnTo>
                <a:close/>
              </a:path>
            </a:pathLst>
          </a:custGeom>
          <a:solidFill>
            <a:srgbClr val="BC6C2A"/>
          </a:solidFill>
          <a:ln w="12700">
            <a:miter lim="400000"/>
          </a:ln>
        </p:spPr>
        <p:txBody>
          <a:bodyPr lIns="0" tIns="0" rIns="0" bIns="0"/>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3" name="Shape 873"/>
          <p:cNvSpPr/>
          <p:nvPr/>
        </p:nvSpPr>
        <p:spPr>
          <a:xfrm>
            <a:off x="6311472" y="2508785"/>
            <a:ext cx="1662459" cy="422240"/>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lnTo>
                  <a:pt x="5303" y="0"/>
                </a:lnTo>
                <a:lnTo>
                  <a:pt x="0" y="21600"/>
                </a:lnTo>
                <a:lnTo>
                  <a:pt x="21600" y="21600"/>
                </a:lnTo>
                <a:lnTo>
                  <a:pt x="21600" y="0"/>
                </a:lnTo>
                <a:lnTo>
                  <a:pt x="10789" y="0"/>
                </a:lnTo>
                <a:close/>
              </a:path>
            </a:pathLst>
          </a:custGeom>
          <a:ln>
            <a:noFill/>
          </a:ln>
        </p:spPr>
        <p:style>
          <a:lnRef idx="3">
            <a:schemeClr val="lt1"/>
          </a:lnRef>
          <a:fillRef idx="1">
            <a:schemeClr val="accent5"/>
          </a:fillRef>
          <a:effectRef idx="1">
            <a:schemeClr val="accent5"/>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74" name="Shape 874"/>
          <p:cNvSpPr/>
          <p:nvPr/>
        </p:nvSpPr>
        <p:spPr>
          <a:xfrm>
            <a:off x="6724896" y="1254333"/>
            <a:ext cx="408170" cy="2098930"/>
          </a:xfrm>
          <a:custGeom>
            <a:avLst/>
            <a:gdLst/>
            <a:ahLst/>
            <a:cxnLst>
              <a:cxn ang="0">
                <a:pos x="wd2" y="hd2"/>
              </a:cxn>
              <a:cxn ang="5400000">
                <a:pos x="wd2" y="hd2"/>
              </a:cxn>
              <a:cxn ang="10800000">
                <a:pos x="wd2" y="hd2"/>
              </a:cxn>
              <a:cxn ang="16200000">
                <a:pos x="wd2" y="hd2"/>
              </a:cxn>
            </a:cxnLst>
            <a:rect l="0" t="0" r="r" b="b"/>
            <a:pathLst>
              <a:path w="21600" h="21600" extrusionOk="0">
                <a:moveTo>
                  <a:pt x="21600" y="17255"/>
                </a:moveTo>
                <a:lnTo>
                  <a:pt x="21600" y="4345"/>
                </a:lnTo>
                <a:lnTo>
                  <a:pt x="0" y="0"/>
                </a:lnTo>
                <a:lnTo>
                  <a:pt x="0" y="21600"/>
                </a:lnTo>
                <a:lnTo>
                  <a:pt x="21600" y="17255"/>
                </a:lnTo>
                <a:close/>
              </a:path>
            </a:pathLst>
          </a:custGeom>
          <a:ln>
            <a:noFill/>
          </a:ln>
        </p:spPr>
        <p:style>
          <a:lnRef idx="3">
            <a:schemeClr val="lt1"/>
          </a:lnRef>
          <a:fillRef idx="1">
            <a:schemeClr val="accent1"/>
          </a:fillRef>
          <a:effectRef idx="1">
            <a:schemeClr val="accent1"/>
          </a:effectRef>
          <a:fontRef idx="minor">
            <a:schemeClr val="lt1"/>
          </a:fontRef>
        </p:style>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5" name="Shape 875"/>
          <p:cNvSpPr/>
          <p:nvPr/>
        </p:nvSpPr>
        <p:spPr>
          <a:xfrm>
            <a:off x="6724896" y="2803127"/>
            <a:ext cx="408170" cy="1278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2160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6" name="Shape 876"/>
          <p:cNvSpPr/>
          <p:nvPr/>
        </p:nvSpPr>
        <p:spPr>
          <a:xfrm>
            <a:off x="5048423" y="2931023"/>
            <a:ext cx="2084642" cy="4222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93" y="21600"/>
                </a:lnTo>
                <a:lnTo>
                  <a:pt x="17371" y="21600"/>
                </a:lnTo>
                <a:lnTo>
                  <a:pt x="21600" y="0"/>
                </a:lnTo>
                <a:lnTo>
                  <a:pt x="0" y="0"/>
                </a:lnTo>
                <a:close/>
              </a:path>
            </a:pathLst>
          </a:custGeom>
          <a:ln>
            <a:noFill/>
          </a:ln>
        </p:spPr>
        <p:style>
          <a:lnRef idx="3">
            <a:schemeClr val="lt1"/>
          </a:lnRef>
          <a:fillRef idx="1">
            <a:schemeClr val="accent1"/>
          </a:fillRef>
          <a:effectRef idx="1">
            <a:schemeClr val="accent1"/>
          </a:effectRef>
          <a:fontRef idx="minor">
            <a:schemeClr val="lt1"/>
          </a:fontRef>
        </p:style>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7" name="Shape 877"/>
          <p:cNvSpPr/>
          <p:nvPr/>
        </p:nvSpPr>
        <p:spPr>
          <a:xfrm>
            <a:off x="5472360" y="2931023"/>
            <a:ext cx="126131" cy="4222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0" y="21600"/>
                </a:lnTo>
                <a:close/>
              </a:path>
            </a:pathLst>
          </a:custGeom>
          <a:solidFill>
            <a:srgbClr val="8E2525"/>
          </a:solidFill>
          <a:ln w="12700">
            <a:miter lim="400000"/>
          </a:ln>
        </p:spPr>
        <p:txBody>
          <a:bodyPr lIns="0" tIns="0" rIns="0" bIns="0"/>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8" name="Shape 878"/>
          <p:cNvSpPr/>
          <p:nvPr/>
        </p:nvSpPr>
        <p:spPr>
          <a:xfrm>
            <a:off x="5048424" y="1254333"/>
            <a:ext cx="423937" cy="2098930"/>
          </a:xfrm>
          <a:custGeom>
            <a:avLst/>
            <a:gdLst/>
            <a:ahLst/>
            <a:cxnLst>
              <a:cxn ang="0">
                <a:pos x="wd2" y="hd2"/>
              </a:cxn>
              <a:cxn ang="5400000">
                <a:pos x="wd2" y="hd2"/>
              </a:cxn>
              <a:cxn ang="10800000">
                <a:pos x="wd2" y="hd2"/>
              </a:cxn>
              <a:cxn ang="16200000">
                <a:pos x="wd2" y="hd2"/>
              </a:cxn>
            </a:cxnLst>
            <a:rect l="0" t="0" r="r" b="b"/>
            <a:pathLst>
              <a:path w="21600" h="21600" extrusionOk="0">
                <a:moveTo>
                  <a:pt x="0" y="4345"/>
                </a:moveTo>
                <a:lnTo>
                  <a:pt x="0" y="17255"/>
                </a:lnTo>
                <a:lnTo>
                  <a:pt x="21600" y="21600"/>
                </a:lnTo>
                <a:lnTo>
                  <a:pt x="21600" y="0"/>
                </a:lnTo>
                <a:lnTo>
                  <a:pt x="0" y="4345"/>
                </a:lnTo>
                <a:close/>
              </a:path>
            </a:pathLst>
          </a:custGeom>
          <a:ln>
            <a:noFill/>
          </a:ln>
        </p:spPr>
        <p:style>
          <a:lnRef idx="3">
            <a:schemeClr val="lt1"/>
          </a:lnRef>
          <a:fillRef idx="1">
            <a:schemeClr val="accent1"/>
          </a:fillRef>
          <a:effectRef idx="1">
            <a:schemeClr val="accent1"/>
          </a:effectRef>
          <a:fontRef idx="minor">
            <a:schemeClr val="lt1"/>
          </a:fontRef>
        </p:style>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9" name="Shape 879"/>
          <p:cNvSpPr/>
          <p:nvPr/>
        </p:nvSpPr>
        <p:spPr>
          <a:xfrm>
            <a:off x="5048424" y="1676573"/>
            <a:ext cx="423937" cy="1278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0" name="Shape 880"/>
          <p:cNvSpPr/>
          <p:nvPr/>
        </p:nvSpPr>
        <p:spPr>
          <a:xfrm>
            <a:off x="5048424" y="1254333"/>
            <a:ext cx="1676473" cy="422240"/>
          </a:xfrm>
          <a:custGeom>
            <a:avLst/>
            <a:gdLst/>
            <a:ahLst/>
            <a:cxnLst>
              <a:cxn ang="0">
                <a:pos x="wd2" y="hd2"/>
              </a:cxn>
              <a:cxn ang="5400000">
                <a:pos x="wd2" y="hd2"/>
              </a:cxn>
              <a:cxn ang="10800000">
                <a:pos x="wd2" y="hd2"/>
              </a:cxn>
              <a:cxn ang="16200000">
                <a:pos x="wd2" y="hd2"/>
              </a:cxn>
            </a:cxnLst>
            <a:rect l="0" t="0" r="r" b="b"/>
            <a:pathLst>
              <a:path w="21600" h="21600" extrusionOk="0">
                <a:moveTo>
                  <a:pt x="10721" y="0"/>
                </a:moveTo>
                <a:lnTo>
                  <a:pt x="5462" y="0"/>
                </a:lnTo>
                <a:lnTo>
                  <a:pt x="0" y="21600"/>
                </a:lnTo>
                <a:lnTo>
                  <a:pt x="21600" y="21600"/>
                </a:lnTo>
                <a:lnTo>
                  <a:pt x="21600" y="0"/>
                </a:lnTo>
                <a:lnTo>
                  <a:pt x="10721" y="0"/>
                </a:lnTo>
                <a:close/>
              </a:path>
            </a:pathLst>
          </a:custGeom>
          <a:ln>
            <a:noFill/>
          </a:ln>
        </p:spPr>
        <p:style>
          <a:lnRef idx="3">
            <a:schemeClr val="lt1"/>
          </a:lnRef>
          <a:fillRef idx="1">
            <a:schemeClr val="accent1"/>
          </a:fillRef>
          <a:effectRef idx="1">
            <a:schemeClr val="accent1"/>
          </a:effectRef>
          <a:fontRef idx="minor">
            <a:schemeClr val="lt1"/>
          </a:fontRef>
        </p:style>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1" name="Shape 881"/>
          <p:cNvSpPr/>
          <p:nvPr/>
        </p:nvSpPr>
        <p:spPr>
          <a:xfrm>
            <a:off x="6584753" y="1254333"/>
            <a:ext cx="140145" cy="422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21600" y="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2" name="Shape 882"/>
          <p:cNvSpPr/>
          <p:nvPr/>
        </p:nvSpPr>
        <p:spPr>
          <a:xfrm>
            <a:off x="7973929" y="2508786"/>
            <a:ext cx="422185" cy="2084915"/>
          </a:xfrm>
          <a:custGeom>
            <a:avLst/>
            <a:gdLst/>
            <a:ahLst/>
            <a:cxnLst>
              <a:cxn ang="0">
                <a:pos x="wd2" y="hd2"/>
              </a:cxn>
              <a:cxn ang="5400000">
                <a:pos x="wd2" y="hd2"/>
              </a:cxn>
              <a:cxn ang="10800000">
                <a:pos x="wd2" y="hd2"/>
              </a:cxn>
              <a:cxn ang="16200000">
                <a:pos x="wd2" y="hd2"/>
              </a:cxn>
            </a:cxnLst>
            <a:rect l="0" t="0" r="r" b="b"/>
            <a:pathLst>
              <a:path w="21600" h="21600" extrusionOk="0">
                <a:moveTo>
                  <a:pt x="21600" y="17353"/>
                </a:moveTo>
                <a:lnTo>
                  <a:pt x="21600" y="4374"/>
                </a:lnTo>
                <a:lnTo>
                  <a:pt x="0" y="0"/>
                </a:lnTo>
                <a:lnTo>
                  <a:pt x="0" y="21600"/>
                </a:lnTo>
                <a:lnTo>
                  <a:pt x="21600" y="17353"/>
                </a:lnTo>
                <a:close/>
              </a:path>
            </a:pathLst>
          </a:custGeom>
          <a:ln>
            <a:noFill/>
          </a:ln>
        </p:spPr>
        <p:style>
          <a:lnRef idx="3">
            <a:schemeClr val="lt1"/>
          </a:lnRef>
          <a:fillRef idx="1">
            <a:schemeClr val="accent5"/>
          </a:fillRef>
          <a:effectRef idx="1">
            <a:schemeClr val="accent5"/>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83" name="Shape 883"/>
          <p:cNvSpPr/>
          <p:nvPr/>
        </p:nvSpPr>
        <p:spPr>
          <a:xfrm>
            <a:off x="7973929" y="4043562"/>
            <a:ext cx="422185" cy="1401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2160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4" name="Shape 884"/>
          <p:cNvSpPr/>
          <p:nvPr/>
        </p:nvSpPr>
        <p:spPr>
          <a:xfrm>
            <a:off x="6311471" y="4183724"/>
            <a:ext cx="2084642" cy="409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229" y="21600"/>
                </a:lnTo>
                <a:lnTo>
                  <a:pt x="17226" y="21600"/>
                </a:lnTo>
                <a:lnTo>
                  <a:pt x="21600" y="0"/>
                </a:lnTo>
                <a:lnTo>
                  <a:pt x="0" y="0"/>
                </a:lnTo>
                <a:close/>
              </a:path>
            </a:pathLst>
          </a:custGeom>
          <a:ln>
            <a:noFill/>
          </a:ln>
        </p:spPr>
        <p:style>
          <a:lnRef idx="3">
            <a:schemeClr val="lt1"/>
          </a:lnRef>
          <a:fillRef idx="1">
            <a:schemeClr val="accent5"/>
          </a:fillRef>
          <a:effectRef idx="1">
            <a:schemeClr val="accent5"/>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85" name="Shape 885"/>
          <p:cNvSpPr/>
          <p:nvPr/>
        </p:nvSpPr>
        <p:spPr>
          <a:xfrm>
            <a:off x="6719641" y="4183724"/>
            <a:ext cx="140145" cy="4099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0" y="21600"/>
                </a:lnTo>
                <a:close/>
              </a:path>
            </a:pathLst>
          </a:custGeom>
          <a:solidFill>
            <a:srgbClr val="633682"/>
          </a:solidFill>
          <a:ln w="12700">
            <a:miter lim="400000"/>
          </a:ln>
        </p:spPr>
        <p:txBody>
          <a:bodyPr lIns="0" tIns="0" rIns="0" bIns="0"/>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6" name="Shape 886"/>
          <p:cNvSpPr/>
          <p:nvPr/>
        </p:nvSpPr>
        <p:spPr>
          <a:xfrm>
            <a:off x="6311471" y="2508786"/>
            <a:ext cx="408170" cy="2084915"/>
          </a:xfrm>
          <a:custGeom>
            <a:avLst/>
            <a:gdLst/>
            <a:ahLst/>
            <a:cxnLst>
              <a:cxn ang="0">
                <a:pos x="wd2" y="hd2"/>
              </a:cxn>
              <a:cxn ang="5400000">
                <a:pos x="wd2" y="hd2"/>
              </a:cxn>
              <a:cxn ang="10800000">
                <a:pos x="wd2" y="hd2"/>
              </a:cxn>
              <a:cxn ang="16200000">
                <a:pos x="wd2" y="hd2"/>
              </a:cxn>
            </a:cxnLst>
            <a:rect l="0" t="0" r="r" b="b"/>
            <a:pathLst>
              <a:path w="21600" h="21600" extrusionOk="0">
                <a:moveTo>
                  <a:pt x="0" y="4374"/>
                </a:moveTo>
                <a:lnTo>
                  <a:pt x="0" y="17353"/>
                </a:lnTo>
                <a:lnTo>
                  <a:pt x="21600" y="21600"/>
                </a:lnTo>
                <a:lnTo>
                  <a:pt x="21600" y="0"/>
                </a:lnTo>
                <a:lnTo>
                  <a:pt x="0" y="4374"/>
                </a:lnTo>
                <a:close/>
              </a:path>
            </a:pathLst>
          </a:custGeom>
          <a:ln>
            <a:noFill/>
          </a:ln>
        </p:spPr>
        <p:style>
          <a:lnRef idx="3">
            <a:schemeClr val="lt1"/>
          </a:lnRef>
          <a:fillRef idx="1">
            <a:schemeClr val="accent5"/>
          </a:fillRef>
          <a:effectRef idx="1">
            <a:schemeClr val="accent5"/>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87" name="Shape 887"/>
          <p:cNvSpPr/>
          <p:nvPr/>
        </p:nvSpPr>
        <p:spPr>
          <a:xfrm>
            <a:off x="6302712" y="2931025"/>
            <a:ext cx="408170" cy="1261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rgbClr val="1C789F"/>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8" name="Shape 888"/>
          <p:cNvSpPr/>
          <p:nvPr/>
        </p:nvSpPr>
        <p:spPr>
          <a:xfrm>
            <a:off x="7846048" y="2508785"/>
            <a:ext cx="127882" cy="422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21600" y="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9" name="Shape 889"/>
          <p:cNvSpPr/>
          <p:nvPr/>
        </p:nvSpPr>
        <p:spPr>
          <a:xfrm>
            <a:off x="6724896" y="3761485"/>
            <a:ext cx="408170" cy="2084915"/>
          </a:xfrm>
          <a:custGeom>
            <a:avLst/>
            <a:gdLst/>
            <a:ahLst/>
            <a:cxnLst>
              <a:cxn ang="0">
                <a:pos x="wd2" y="hd2"/>
              </a:cxn>
              <a:cxn ang="5400000">
                <a:pos x="wd2" y="hd2"/>
              </a:cxn>
              <a:cxn ang="10800000">
                <a:pos x="wd2" y="hd2"/>
              </a:cxn>
              <a:cxn ang="16200000">
                <a:pos x="wd2" y="hd2"/>
              </a:cxn>
            </a:cxnLst>
            <a:rect l="0" t="0" r="r" b="b"/>
            <a:pathLst>
              <a:path w="21600" h="21600" extrusionOk="0">
                <a:moveTo>
                  <a:pt x="21600" y="17226"/>
                </a:moveTo>
                <a:lnTo>
                  <a:pt x="21600" y="4229"/>
                </a:lnTo>
                <a:lnTo>
                  <a:pt x="0" y="0"/>
                </a:lnTo>
                <a:lnTo>
                  <a:pt x="0" y="21600"/>
                </a:lnTo>
                <a:lnTo>
                  <a:pt x="21600" y="17226"/>
                </a:lnTo>
                <a:close/>
              </a:path>
            </a:pathLst>
          </a:custGeom>
          <a:ln>
            <a:noFill/>
          </a:ln>
        </p:spPr>
        <p:style>
          <a:lnRef idx="3">
            <a:schemeClr val="lt1"/>
          </a:lnRef>
          <a:fillRef idx="1">
            <a:schemeClr val="accent3"/>
          </a:fillRef>
          <a:effectRef idx="1">
            <a:schemeClr val="accent3"/>
          </a:effectRef>
          <a:fontRef idx="minor">
            <a:schemeClr val="lt1"/>
          </a:fontRef>
        </p:style>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0" name="Shape 890"/>
          <p:cNvSpPr/>
          <p:nvPr/>
        </p:nvSpPr>
        <p:spPr>
          <a:xfrm>
            <a:off x="6724896" y="5298013"/>
            <a:ext cx="408170" cy="1261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2160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1" name="Shape 891"/>
          <p:cNvSpPr/>
          <p:nvPr/>
        </p:nvSpPr>
        <p:spPr>
          <a:xfrm>
            <a:off x="5048423" y="5424158"/>
            <a:ext cx="2084642" cy="4222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93" y="21600"/>
                </a:lnTo>
                <a:lnTo>
                  <a:pt x="17371" y="21600"/>
                </a:lnTo>
                <a:lnTo>
                  <a:pt x="21600" y="0"/>
                </a:lnTo>
                <a:lnTo>
                  <a:pt x="0" y="0"/>
                </a:lnTo>
                <a:close/>
              </a:path>
            </a:pathLst>
          </a:custGeom>
          <a:ln>
            <a:noFill/>
          </a:ln>
        </p:spPr>
        <p:style>
          <a:lnRef idx="3">
            <a:schemeClr val="lt1"/>
          </a:lnRef>
          <a:fillRef idx="1">
            <a:schemeClr val="accent3"/>
          </a:fillRef>
          <a:effectRef idx="1">
            <a:schemeClr val="accent3"/>
          </a:effectRef>
          <a:fontRef idx="minor">
            <a:schemeClr val="lt1"/>
          </a:fontRef>
        </p:style>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2" name="Shape 892"/>
          <p:cNvSpPr/>
          <p:nvPr/>
        </p:nvSpPr>
        <p:spPr>
          <a:xfrm>
            <a:off x="5472360" y="5424158"/>
            <a:ext cx="126131" cy="4222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0" y="21600"/>
                </a:lnTo>
                <a:close/>
              </a:path>
            </a:pathLst>
          </a:custGeom>
          <a:solidFill>
            <a:srgbClr val="155A77"/>
          </a:solidFill>
          <a:ln w="12700">
            <a:miter lim="400000"/>
          </a:ln>
        </p:spPr>
        <p:txBody>
          <a:bodyPr lIns="0" tIns="0" rIns="0" bIns="0"/>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3" name="Shape 893"/>
          <p:cNvSpPr/>
          <p:nvPr/>
        </p:nvSpPr>
        <p:spPr>
          <a:xfrm>
            <a:off x="5048424" y="3761485"/>
            <a:ext cx="423937" cy="2084915"/>
          </a:xfrm>
          <a:custGeom>
            <a:avLst/>
            <a:gdLst/>
            <a:ahLst/>
            <a:cxnLst>
              <a:cxn ang="0">
                <a:pos x="wd2" y="hd2"/>
              </a:cxn>
              <a:cxn ang="5400000">
                <a:pos x="wd2" y="hd2"/>
              </a:cxn>
              <a:cxn ang="10800000">
                <a:pos x="wd2" y="hd2"/>
              </a:cxn>
              <a:cxn ang="16200000">
                <a:pos x="wd2" y="hd2"/>
              </a:cxn>
            </a:cxnLst>
            <a:rect l="0" t="0" r="r" b="b"/>
            <a:pathLst>
              <a:path w="21600" h="21600" extrusionOk="0">
                <a:moveTo>
                  <a:pt x="0" y="4229"/>
                </a:moveTo>
                <a:lnTo>
                  <a:pt x="0" y="17226"/>
                </a:lnTo>
                <a:lnTo>
                  <a:pt x="21600" y="21600"/>
                </a:lnTo>
                <a:lnTo>
                  <a:pt x="21600" y="0"/>
                </a:lnTo>
                <a:lnTo>
                  <a:pt x="0" y="4229"/>
                </a:lnTo>
                <a:close/>
              </a:path>
            </a:pathLst>
          </a:custGeom>
          <a:ln>
            <a:noFill/>
          </a:ln>
        </p:spPr>
        <p:style>
          <a:lnRef idx="3">
            <a:schemeClr val="lt1"/>
          </a:lnRef>
          <a:fillRef idx="1">
            <a:schemeClr val="accent3"/>
          </a:fillRef>
          <a:effectRef idx="1">
            <a:schemeClr val="accent3"/>
          </a:effectRef>
          <a:fontRef idx="minor">
            <a:schemeClr val="lt1"/>
          </a:fontRef>
        </p:style>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4" name="Shape 894"/>
          <p:cNvSpPr/>
          <p:nvPr/>
        </p:nvSpPr>
        <p:spPr>
          <a:xfrm>
            <a:off x="5048424" y="4169709"/>
            <a:ext cx="423937" cy="141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5" name="Shape 895"/>
          <p:cNvSpPr/>
          <p:nvPr/>
        </p:nvSpPr>
        <p:spPr>
          <a:xfrm>
            <a:off x="5472359" y="2508786"/>
            <a:ext cx="408170" cy="2084915"/>
          </a:xfrm>
          <a:custGeom>
            <a:avLst/>
            <a:gdLst/>
            <a:ahLst/>
            <a:cxnLst>
              <a:cxn ang="0">
                <a:pos x="wd2" y="hd2"/>
              </a:cxn>
              <a:cxn ang="5400000">
                <a:pos x="wd2" y="hd2"/>
              </a:cxn>
              <a:cxn ang="10800000">
                <a:pos x="wd2" y="hd2"/>
              </a:cxn>
              <a:cxn ang="16200000">
                <a:pos x="wd2" y="hd2"/>
              </a:cxn>
            </a:cxnLst>
            <a:rect l="0" t="0" r="r" b="b"/>
            <a:pathLst>
              <a:path w="21600" h="21600" extrusionOk="0">
                <a:moveTo>
                  <a:pt x="21600" y="17353"/>
                </a:moveTo>
                <a:lnTo>
                  <a:pt x="21600" y="4374"/>
                </a:lnTo>
                <a:lnTo>
                  <a:pt x="0" y="0"/>
                </a:lnTo>
                <a:lnTo>
                  <a:pt x="0" y="21600"/>
                </a:lnTo>
                <a:lnTo>
                  <a:pt x="21600" y="17353"/>
                </a:lnTo>
                <a:close/>
              </a:path>
            </a:pathLst>
          </a:custGeom>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96" name="Shape 896"/>
          <p:cNvSpPr/>
          <p:nvPr/>
        </p:nvSpPr>
        <p:spPr>
          <a:xfrm>
            <a:off x="5472359" y="4043562"/>
            <a:ext cx="408170" cy="1401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2160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7" name="Shape 897"/>
          <p:cNvSpPr/>
          <p:nvPr/>
        </p:nvSpPr>
        <p:spPr>
          <a:xfrm>
            <a:off x="4218073" y="4183724"/>
            <a:ext cx="126131" cy="4099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0" y="2160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8" name="Shape 898"/>
          <p:cNvSpPr/>
          <p:nvPr/>
        </p:nvSpPr>
        <p:spPr>
          <a:xfrm>
            <a:off x="3795889" y="2508786"/>
            <a:ext cx="422185" cy="2084915"/>
          </a:xfrm>
          <a:custGeom>
            <a:avLst/>
            <a:gdLst/>
            <a:ahLst/>
            <a:cxnLst>
              <a:cxn ang="0">
                <a:pos x="wd2" y="hd2"/>
              </a:cxn>
              <a:cxn ang="5400000">
                <a:pos x="wd2" y="hd2"/>
              </a:cxn>
              <a:cxn ang="10800000">
                <a:pos x="wd2" y="hd2"/>
              </a:cxn>
              <a:cxn ang="16200000">
                <a:pos x="wd2" y="hd2"/>
              </a:cxn>
            </a:cxnLst>
            <a:rect l="0" t="0" r="r" b="b"/>
            <a:pathLst>
              <a:path w="21600" h="21600" extrusionOk="0">
                <a:moveTo>
                  <a:pt x="0" y="4374"/>
                </a:moveTo>
                <a:lnTo>
                  <a:pt x="0" y="17353"/>
                </a:lnTo>
                <a:lnTo>
                  <a:pt x="21600" y="21600"/>
                </a:lnTo>
                <a:lnTo>
                  <a:pt x="21600" y="0"/>
                </a:lnTo>
                <a:lnTo>
                  <a:pt x="0" y="4374"/>
                </a:lnTo>
                <a:close/>
              </a:path>
            </a:pathLst>
          </a:custGeom>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99" name="Shape 899"/>
          <p:cNvSpPr/>
          <p:nvPr/>
        </p:nvSpPr>
        <p:spPr>
          <a:xfrm>
            <a:off x="3795889" y="2931025"/>
            <a:ext cx="422185" cy="1261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chemeClr val="bg1">
              <a:lumMod val="75000"/>
            </a:schemeClr>
          </a:solidFill>
          <a:ln w="12700">
            <a:miter lim="400000"/>
          </a:ln>
        </p:spPr>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04" name="Group 904"/>
          <p:cNvGrpSpPr/>
          <p:nvPr/>
        </p:nvGrpSpPr>
        <p:grpSpPr>
          <a:xfrm>
            <a:off x="1641812" y="2508785"/>
            <a:ext cx="1953923" cy="1087476"/>
            <a:chOff x="224554" y="0"/>
            <a:chExt cx="1954175" cy="1087475"/>
          </a:xfrm>
        </p:grpSpPr>
        <p:grpSp>
          <p:nvGrpSpPr>
            <p:cNvPr id="902" name="Group 902"/>
            <p:cNvGrpSpPr/>
            <p:nvPr/>
          </p:nvGrpSpPr>
          <p:grpSpPr>
            <a:xfrm>
              <a:off x="1589709" y="0"/>
              <a:ext cx="507128" cy="507127"/>
              <a:chOff x="0" y="0"/>
              <a:chExt cx="507126" cy="507126"/>
            </a:xfrm>
          </p:grpSpPr>
          <p:sp>
            <p:nvSpPr>
              <p:cNvPr id="900" name="Shape 900"/>
              <p:cNvSpPr/>
              <p:nvPr/>
            </p:nvSpPr>
            <p:spPr>
              <a:xfrm>
                <a:off x="0" y="0"/>
                <a:ext cx="507127" cy="507127"/>
              </a:xfrm>
              <a:prstGeom prst="rect">
                <a:avLst/>
              </a:prstGeom>
            </p:spPr>
            <p:style>
              <a:lnRef idx="3">
                <a:schemeClr val="lt1"/>
              </a:lnRef>
              <a:fillRef idx="1">
                <a:schemeClr val="accent2"/>
              </a:fillRef>
              <a:effectRef idx="1">
                <a:schemeClr val="accent2"/>
              </a:effectRef>
              <a:fontRef idx="minor">
                <a:schemeClr val="lt1"/>
              </a:fontRef>
            </p:style>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1" name="Shape 901"/>
              <p:cNvSpPr/>
              <p:nvPr/>
            </p:nvSpPr>
            <p:spPr>
              <a:xfrm>
                <a:off x="0" y="61793"/>
                <a:ext cx="507127" cy="383541"/>
              </a:xfrm>
              <a:prstGeom prst="rect">
                <a:avLst/>
              </a:prstGeom>
              <a:noFill/>
              <a:ln w="12700" cap="flat">
                <a:noFill/>
                <a:miter lim="400000"/>
              </a:ln>
              <a:effectLst/>
            </p:spPr>
            <p:txBody>
              <a:bodyPr wrap="square" lIns="45719" tIns="45719" rIns="45719" bIns="45719" numCol="1" anchor="ctr">
                <a:spAutoFit/>
              </a:bodyPr>
              <a:lstStyle>
                <a:lvl1pPr algn="ctr">
                  <a:defRPr>
                    <a:latin typeface="+mj-lt"/>
                    <a:ea typeface="+mj-ea"/>
                    <a:cs typeface="+mj-cs"/>
                    <a:sym typeface="Source Sans Pro"/>
                  </a:defRPr>
                </a:lvl1pP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01</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03" name="Shape 903"/>
            <p:cNvSpPr/>
            <p:nvPr/>
          </p:nvSpPr>
          <p:spPr>
            <a:xfrm>
              <a:off x="224554" y="564257"/>
              <a:ext cx="1954175" cy="523218"/>
            </a:xfrm>
            <a:prstGeom prst="rect">
              <a:avLst/>
            </a:prstGeom>
            <a:noFill/>
            <a:ln w="12700" cap="flat">
              <a:noFill/>
              <a:miter lim="400000"/>
            </a:ln>
            <a:effectLst/>
          </p:spPr>
          <p:txBody>
            <a:bodyPr wrap="square" lIns="45719" tIns="45719" rIns="45719" bIns="45719" numCol="1" anchor="t">
              <a:spAutoFit/>
            </a:bodyPr>
            <a:lstStyle/>
            <a:p>
              <a:pPr lvl="0" algn="r">
                <a:defRPr>
                  <a:solidFill>
                    <a:srgbClr val="000000"/>
                  </a:solidFill>
                </a:defRPr>
              </a:pPr>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a:t>
              </a:r>
              <a:endParaRPr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09" name="Group 909"/>
          <p:cNvGrpSpPr/>
          <p:nvPr/>
        </p:nvGrpSpPr>
        <p:grpSpPr>
          <a:xfrm>
            <a:off x="2661588" y="4783632"/>
            <a:ext cx="2214767" cy="1287530"/>
            <a:chOff x="1373252" y="0"/>
            <a:chExt cx="2215054" cy="1287529"/>
          </a:xfrm>
        </p:grpSpPr>
        <p:grpSp>
          <p:nvGrpSpPr>
            <p:cNvPr id="907" name="Group 907"/>
            <p:cNvGrpSpPr/>
            <p:nvPr/>
          </p:nvGrpSpPr>
          <p:grpSpPr>
            <a:xfrm>
              <a:off x="2999284" y="0"/>
              <a:ext cx="507128" cy="507127"/>
              <a:chOff x="0" y="0"/>
              <a:chExt cx="507126" cy="507126"/>
            </a:xfrm>
          </p:grpSpPr>
          <p:sp>
            <p:nvSpPr>
              <p:cNvPr id="905" name="Shape 905"/>
              <p:cNvSpPr/>
              <p:nvPr/>
            </p:nvSpPr>
            <p:spPr>
              <a:xfrm>
                <a:off x="0" y="0"/>
                <a:ext cx="507127" cy="507127"/>
              </a:xfrm>
              <a:prstGeom prst="rect">
                <a:avLst/>
              </a:pr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defRPr>
                    <a:latin typeface="+mj-lt"/>
                    <a:ea typeface="+mj-ea"/>
                    <a:cs typeface="+mj-cs"/>
                    <a:sym typeface="Source Sans Pro"/>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6" name="Shape 906"/>
              <p:cNvSpPr/>
              <p:nvPr/>
            </p:nvSpPr>
            <p:spPr>
              <a:xfrm>
                <a:off x="0" y="61793"/>
                <a:ext cx="507127" cy="383541"/>
              </a:xfrm>
              <a:prstGeom prst="rect">
                <a:avLst/>
              </a:prstGeom>
              <a:noFill/>
              <a:ln w="12700" cap="flat">
                <a:noFill/>
                <a:miter lim="400000"/>
              </a:ln>
              <a:effectLst/>
            </p:spPr>
            <p:txBody>
              <a:bodyPr wrap="square" lIns="45719" tIns="45719" rIns="45719" bIns="45719" numCol="1" anchor="ctr">
                <a:spAutoFit/>
              </a:bodyPr>
              <a:lstStyle>
                <a:lvl1pPr algn="ctr">
                  <a:defRPr>
                    <a:latin typeface="+mj-lt"/>
                    <a:ea typeface="+mj-ea"/>
                    <a:cs typeface="+mj-cs"/>
                    <a:sym typeface="Source Sans Pro"/>
                  </a:defRPr>
                </a:lvl1pP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04</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08" name="Shape 908"/>
            <p:cNvSpPr/>
            <p:nvPr/>
          </p:nvSpPr>
          <p:spPr>
            <a:xfrm>
              <a:off x="1373252" y="564257"/>
              <a:ext cx="2215054" cy="723272"/>
            </a:xfrm>
            <a:prstGeom prst="rect">
              <a:avLst/>
            </a:prstGeom>
            <a:noFill/>
            <a:ln w="12700" cap="flat">
              <a:noFill/>
              <a:miter lim="400000"/>
            </a:ln>
            <a:effectLst/>
          </p:spPr>
          <p:txBody>
            <a:bodyPr wrap="square" lIns="45719" tIns="45719" rIns="45719" bIns="45719" numCol="1" anchor="t">
              <a:spAutoFit/>
            </a:bodyPr>
            <a:lstStyle/>
            <a:p>
              <a:pPr lvl="0" algn="r">
                <a:defRPr>
                  <a:solidFill>
                    <a:srgbClr val="000000"/>
                  </a:solidFill>
                </a:defRPr>
              </a:pPr>
              <a:r>
                <a:rPr lang="zh-CN" altLang="en-US" sz="14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a:t>
              </a:r>
              <a:endParaRPr sz="14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algn="r">
                <a:defRPr>
                  <a:solidFill>
                    <a:srgbClr val="000000"/>
                  </a:solidFill>
                </a:defRPr>
              </a:pPr>
              <a:endParaRPr sz="13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14" name="Group 914"/>
          <p:cNvGrpSpPr/>
          <p:nvPr/>
        </p:nvGrpSpPr>
        <p:grpSpPr>
          <a:xfrm>
            <a:off x="7584788" y="1598818"/>
            <a:ext cx="2778680" cy="526591"/>
            <a:chOff x="-1" y="0"/>
            <a:chExt cx="2779041" cy="526590"/>
          </a:xfrm>
        </p:grpSpPr>
        <p:grpSp>
          <p:nvGrpSpPr>
            <p:cNvPr id="912" name="Group 912"/>
            <p:cNvGrpSpPr/>
            <p:nvPr/>
          </p:nvGrpSpPr>
          <p:grpSpPr>
            <a:xfrm>
              <a:off x="-1" y="19462"/>
              <a:ext cx="507128" cy="507128"/>
              <a:chOff x="0" y="0"/>
              <a:chExt cx="507126" cy="507126"/>
            </a:xfrm>
          </p:grpSpPr>
          <p:sp>
            <p:nvSpPr>
              <p:cNvPr id="910" name="Shape 910"/>
              <p:cNvSpPr/>
              <p:nvPr/>
            </p:nvSpPr>
            <p:spPr>
              <a:xfrm>
                <a:off x="0" y="0"/>
                <a:ext cx="507127" cy="507127"/>
              </a:xfrm>
              <a:prstGeom prst="rect">
                <a:avLst/>
              </a:prstGeom>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a:endParaRPr>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911" name="Shape 911"/>
              <p:cNvSpPr/>
              <p:nvPr/>
            </p:nvSpPr>
            <p:spPr>
              <a:xfrm>
                <a:off x="0" y="61793"/>
                <a:ext cx="507127" cy="383541"/>
              </a:xfrm>
              <a:prstGeom prst="rect">
                <a:avLst/>
              </a:prstGeom>
              <a:noFill/>
              <a:ln w="12700" cap="flat">
                <a:noFill/>
                <a:miter lim="400000"/>
              </a:ln>
              <a:effectLst/>
            </p:spPr>
            <p:txBody>
              <a:bodyPr wrap="square" lIns="45719" tIns="45719" rIns="45719" bIns="45719" numCol="1" anchor="ctr">
                <a:spAutoFit/>
              </a:bodyPr>
              <a:lstStyle>
                <a:lvl1pPr algn="ctr">
                  <a:defRPr>
                    <a:latin typeface="+mj-lt"/>
                    <a:ea typeface="+mj-ea"/>
                    <a:cs typeface="+mj-cs"/>
                    <a:sym typeface="Source Sans Pro"/>
                  </a:defRPr>
                </a:lvl1pP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02</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13" name="Shape 913"/>
            <p:cNvSpPr/>
            <p:nvPr/>
          </p:nvSpPr>
          <p:spPr>
            <a:xfrm>
              <a:off x="600309" y="0"/>
              <a:ext cx="2178731" cy="523217"/>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a:t>
              </a:r>
              <a:endParaRPr sz="14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19" name="Group 919"/>
          <p:cNvGrpSpPr/>
          <p:nvPr/>
        </p:nvGrpSpPr>
        <p:grpSpPr>
          <a:xfrm>
            <a:off x="8371588" y="4189167"/>
            <a:ext cx="2131717" cy="1135636"/>
            <a:chOff x="0" y="0"/>
            <a:chExt cx="2131994" cy="1135634"/>
          </a:xfrm>
        </p:grpSpPr>
        <p:grpSp>
          <p:nvGrpSpPr>
            <p:cNvPr id="917" name="Group 917"/>
            <p:cNvGrpSpPr/>
            <p:nvPr/>
          </p:nvGrpSpPr>
          <p:grpSpPr>
            <a:xfrm>
              <a:off x="64488" y="0"/>
              <a:ext cx="507128" cy="507127"/>
              <a:chOff x="0" y="0"/>
              <a:chExt cx="507126" cy="507126"/>
            </a:xfrm>
          </p:grpSpPr>
          <p:sp>
            <p:nvSpPr>
              <p:cNvPr id="915" name="Shape 915"/>
              <p:cNvSpPr/>
              <p:nvPr/>
            </p:nvSpPr>
            <p:spPr>
              <a:xfrm>
                <a:off x="0" y="0"/>
                <a:ext cx="507127" cy="507127"/>
              </a:xfrm>
              <a:prstGeom prst="rect">
                <a:avLst/>
              </a:prstGeom>
            </p:spPr>
            <p:style>
              <a:lnRef idx="3">
                <a:schemeClr val="lt1"/>
              </a:lnRef>
              <a:fillRef idx="1">
                <a:schemeClr val="accent5"/>
              </a:fillRef>
              <a:effectRef idx="1">
                <a:schemeClr val="accent5"/>
              </a:effectRef>
              <a:fontRef idx="minor">
                <a:schemeClr val="lt1"/>
              </a:fontRef>
            </p:style>
            <p:txBody>
              <a:bodyPr lIns="0" tIns="0" rIns="0" bIns="0"/>
              <a:lstStyle/>
              <a:p>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6" name="Shape 916"/>
              <p:cNvSpPr/>
              <p:nvPr/>
            </p:nvSpPr>
            <p:spPr>
              <a:xfrm>
                <a:off x="0" y="61793"/>
                <a:ext cx="507127" cy="383541"/>
              </a:xfrm>
              <a:prstGeom prst="rect">
                <a:avLst/>
              </a:prstGeom>
              <a:noFill/>
              <a:ln w="12700" cap="flat">
                <a:noFill/>
                <a:miter lim="400000"/>
              </a:ln>
              <a:effectLst/>
            </p:spPr>
            <p:txBody>
              <a:bodyPr wrap="square" lIns="45719" tIns="45719" rIns="45719" bIns="45719" numCol="1" anchor="ctr">
                <a:spAutoFit/>
              </a:bodyPr>
              <a:lstStyle>
                <a:lvl1pPr algn="ctr">
                  <a:defRPr>
                    <a:latin typeface="+mj-lt"/>
                    <a:ea typeface="+mj-ea"/>
                    <a:cs typeface="+mj-cs"/>
                    <a:sym typeface="Source Sans Pro"/>
                  </a:defRPr>
                </a:lvl1pP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03</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18" name="Shape 918"/>
            <p:cNvSpPr/>
            <p:nvPr/>
          </p:nvSpPr>
          <p:spPr>
            <a:xfrm>
              <a:off x="0" y="612417"/>
              <a:ext cx="2131994" cy="523217"/>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a:t>
              </a:r>
              <a:endParaRPr sz="140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20" name="Shape 920"/>
          <p:cNvSpPr/>
          <p:nvPr/>
        </p:nvSpPr>
        <p:spPr>
          <a:xfrm>
            <a:off x="5598491" y="1992164"/>
            <a:ext cx="1015529" cy="369332"/>
          </a:xfrm>
          <a:prstGeom prst="rect">
            <a:avLst/>
          </a:prstGeom>
          <a:ln w="12700">
            <a:miter lim="400000"/>
          </a:ln>
        </p:spPr>
        <p:txBody>
          <a:bodyPr wrap="none" lIns="45719" rIns="45719">
            <a:spAutoFit/>
          </a:bodyPr>
          <a:lstStyle/>
          <a:p>
            <a:pPr algn="ctr">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921" name="Shape 921"/>
          <p:cNvSpPr/>
          <p:nvPr/>
        </p:nvSpPr>
        <p:spPr>
          <a:xfrm>
            <a:off x="6923334" y="3294742"/>
            <a:ext cx="1015530" cy="369332"/>
          </a:xfrm>
          <a:prstGeom prst="rect">
            <a:avLst/>
          </a:prstGeom>
          <a:ln w="12700">
            <a:miter lim="400000"/>
          </a:ln>
        </p:spPr>
        <p:txBody>
          <a:bodyPr wrap="none" lIns="45719" rIns="45719">
            <a:spAutoFit/>
          </a:bodyPr>
          <a:lstStyle/>
          <a:p>
            <a:pPr algn="ctr">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922" name="Shape 922"/>
          <p:cNvSpPr/>
          <p:nvPr/>
        </p:nvSpPr>
        <p:spPr>
          <a:xfrm>
            <a:off x="5583855" y="4568001"/>
            <a:ext cx="1015530" cy="615553"/>
          </a:xfrm>
          <a:prstGeom prst="rect">
            <a:avLst/>
          </a:prstGeom>
          <a:ln w="12700">
            <a:miter lim="400000"/>
          </a:ln>
        </p:spPr>
        <p:txBody>
          <a:bodyPr wrap="none" lIns="45719" rIns="45719">
            <a:spAutoFit/>
          </a:bodyPr>
          <a:lstStyle/>
          <a:p>
            <a:pPr lvl="0" algn="ctr">
              <a:defRPr>
                <a:solidFill>
                  <a:srgbClr val="000000"/>
                </a:solidFill>
              </a:defRPr>
            </a:pPr>
            <a:r>
              <a:rPr sz="1600">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 </a:t>
            </a:r>
            <a:endParaRPr sz="1600">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923" name="Shape 923"/>
          <p:cNvSpPr/>
          <p:nvPr/>
        </p:nvSpPr>
        <p:spPr>
          <a:xfrm>
            <a:off x="4265649" y="3254264"/>
            <a:ext cx="1015530" cy="369332"/>
          </a:xfrm>
          <a:prstGeom prst="rect">
            <a:avLst/>
          </a:prstGeom>
          <a:ln w="12700">
            <a:miter lim="400000"/>
          </a:ln>
        </p:spPr>
        <p:txBody>
          <a:bodyPr wrap="none" lIns="45719" rIns="45719">
            <a:spAutoFit/>
          </a:bodyPr>
          <a:lstStyle/>
          <a:p>
            <a:pPr algn="ctr">
              <a:defRPr>
                <a:solidFill>
                  <a:srgbClr val="000000"/>
                </a:solidFill>
              </a:defRPr>
            </a:pPr>
            <a:r>
              <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lang="zh-CN" altLang="en-US" b="1">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indefinite" fill="hold"/>
                                        <p:tgtEl>
                                          <p:spTgt spid="904"/>
                                        </p:tgtEl>
                                        <p:attrNameLst>
                                          <p:attrName>style.visibility</p:attrName>
                                        </p:attrNameLst>
                                      </p:cBhvr>
                                      <p:to>
                                        <p:strVal val="visible"/>
                                      </p:to>
                                    </p:set>
                                    <p:anim calcmode="lin" valueType="num">
                                      <p:cBhvr>
                                        <p:cTn id="7" dur="600" fill="hold"/>
                                        <p:tgtEl>
                                          <p:spTgt spid="904"/>
                                        </p:tgtEl>
                                        <p:attrNameLst>
                                          <p:attrName>ppt_w</p:attrName>
                                        </p:attrNameLst>
                                      </p:cBhvr>
                                      <p:tavLst>
                                        <p:tav tm="0">
                                          <p:val>
                                            <p:fltVal val="0"/>
                                          </p:val>
                                        </p:tav>
                                        <p:tav tm="100000">
                                          <p:val>
                                            <p:strVal val="#ppt_w"/>
                                          </p:val>
                                        </p:tav>
                                      </p:tavLst>
                                    </p:anim>
                                    <p:anim calcmode="lin" valueType="num">
                                      <p:cBhvr>
                                        <p:cTn id="8" dur="600" fill="hold"/>
                                        <p:tgtEl>
                                          <p:spTgt spid="904"/>
                                        </p:tgtEl>
                                        <p:attrNameLst>
                                          <p:attrName>ppt_h</p:attrName>
                                        </p:attrNameLst>
                                      </p:cBhvr>
                                      <p:tavLst>
                                        <p:tav tm="0">
                                          <p:val>
                                            <p:fltVal val="0"/>
                                          </p:val>
                                        </p:tav>
                                        <p:tav tm="100000">
                                          <p:val>
                                            <p:strVal val="#ppt_h"/>
                                          </p:val>
                                        </p:tav>
                                      </p:tavLst>
                                    </p:anim>
                                    <p:anim calcmode="lin" valueType="num">
                                      <p:cBhvr>
                                        <p:cTn id="9" dur="600" fill="hold"/>
                                        <p:tgtEl>
                                          <p:spTgt spid="904"/>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90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indefinite" fill="hold"/>
                                        <p:tgtEl>
                                          <p:spTgt spid="914"/>
                                        </p:tgtEl>
                                        <p:attrNameLst>
                                          <p:attrName>style.visibility</p:attrName>
                                        </p:attrNameLst>
                                      </p:cBhvr>
                                      <p:to>
                                        <p:strVal val="visible"/>
                                      </p:to>
                                    </p:set>
                                    <p:anim calcmode="lin" valueType="num">
                                      <p:cBhvr>
                                        <p:cTn id="14" dur="600" fill="hold"/>
                                        <p:tgtEl>
                                          <p:spTgt spid="914"/>
                                        </p:tgtEl>
                                        <p:attrNameLst>
                                          <p:attrName>ppt_w</p:attrName>
                                        </p:attrNameLst>
                                      </p:cBhvr>
                                      <p:tavLst>
                                        <p:tav tm="0">
                                          <p:val>
                                            <p:fltVal val="0"/>
                                          </p:val>
                                        </p:tav>
                                        <p:tav tm="100000">
                                          <p:val>
                                            <p:strVal val="#ppt_w"/>
                                          </p:val>
                                        </p:tav>
                                      </p:tavLst>
                                    </p:anim>
                                    <p:anim calcmode="lin" valueType="num">
                                      <p:cBhvr>
                                        <p:cTn id="15" dur="600" fill="hold"/>
                                        <p:tgtEl>
                                          <p:spTgt spid="914"/>
                                        </p:tgtEl>
                                        <p:attrNameLst>
                                          <p:attrName>ppt_h</p:attrName>
                                        </p:attrNameLst>
                                      </p:cBhvr>
                                      <p:tavLst>
                                        <p:tav tm="0">
                                          <p:val>
                                            <p:fltVal val="0"/>
                                          </p:val>
                                        </p:tav>
                                        <p:tav tm="100000">
                                          <p:val>
                                            <p:strVal val="#ppt_h"/>
                                          </p:val>
                                        </p:tav>
                                      </p:tavLst>
                                    </p:anim>
                                    <p:anim calcmode="lin" valueType="num">
                                      <p:cBhvr>
                                        <p:cTn id="16" dur="600" fill="hold"/>
                                        <p:tgtEl>
                                          <p:spTgt spid="914"/>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914"/>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indefinite" fill="hold"/>
                                        <p:tgtEl>
                                          <p:spTgt spid="919"/>
                                        </p:tgtEl>
                                        <p:attrNameLst>
                                          <p:attrName>style.visibility</p:attrName>
                                        </p:attrNameLst>
                                      </p:cBhvr>
                                      <p:to>
                                        <p:strVal val="visible"/>
                                      </p:to>
                                    </p:set>
                                    <p:anim calcmode="lin" valueType="num">
                                      <p:cBhvr>
                                        <p:cTn id="21" dur="600" fill="hold"/>
                                        <p:tgtEl>
                                          <p:spTgt spid="919"/>
                                        </p:tgtEl>
                                        <p:attrNameLst>
                                          <p:attrName>ppt_w</p:attrName>
                                        </p:attrNameLst>
                                      </p:cBhvr>
                                      <p:tavLst>
                                        <p:tav tm="0">
                                          <p:val>
                                            <p:fltVal val="0"/>
                                          </p:val>
                                        </p:tav>
                                        <p:tav tm="100000">
                                          <p:val>
                                            <p:strVal val="#ppt_w"/>
                                          </p:val>
                                        </p:tav>
                                      </p:tavLst>
                                    </p:anim>
                                    <p:anim calcmode="lin" valueType="num">
                                      <p:cBhvr>
                                        <p:cTn id="22" dur="600" fill="hold"/>
                                        <p:tgtEl>
                                          <p:spTgt spid="919"/>
                                        </p:tgtEl>
                                        <p:attrNameLst>
                                          <p:attrName>ppt_h</p:attrName>
                                        </p:attrNameLst>
                                      </p:cBhvr>
                                      <p:tavLst>
                                        <p:tav tm="0">
                                          <p:val>
                                            <p:fltVal val="0"/>
                                          </p:val>
                                        </p:tav>
                                        <p:tav tm="100000">
                                          <p:val>
                                            <p:strVal val="#ppt_h"/>
                                          </p:val>
                                        </p:tav>
                                      </p:tavLst>
                                    </p:anim>
                                    <p:anim calcmode="lin" valueType="num">
                                      <p:cBhvr>
                                        <p:cTn id="23" dur="600" fill="hold"/>
                                        <p:tgtEl>
                                          <p:spTgt spid="919"/>
                                        </p:tgtEl>
                                        <p:attrNameLst>
                                          <p:attrName>ppt_x</p:attrName>
                                        </p:attrNameLst>
                                      </p:cBhvr>
                                      <p:tavLst>
                                        <p:tav tm="0" fmla="#ppt_x+(cos(-2*pi*(1-$))*-#ppt_x-sin(-2*pi*(1-$))*(1-#ppt_y))*(1-$)">
                                          <p:val>
                                            <p:fltVal val="0"/>
                                          </p:val>
                                        </p:tav>
                                        <p:tav tm="100000">
                                          <p:val>
                                            <p:fltVal val="1"/>
                                          </p:val>
                                        </p:tav>
                                      </p:tavLst>
                                    </p:anim>
                                    <p:anim calcmode="lin" valueType="num">
                                      <p:cBhvr>
                                        <p:cTn id="24" dur="600" fill="hold"/>
                                        <p:tgtEl>
                                          <p:spTgt spid="919"/>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15" presetClass="entr" presetSubtype="0" fill="hold" grpId="0" nodeType="afterEffect">
                                  <p:stCondLst>
                                    <p:cond delay="0"/>
                                  </p:stCondLst>
                                  <p:childTnLst>
                                    <p:set>
                                      <p:cBhvr>
                                        <p:cTn id="27" dur="indefinite" fill="hold"/>
                                        <p:tgtEl>
                                          <p:spTgt spid="909"/>
                                        </p:tgtEl>
                                        <p:attrNameLst>
                                          <p:attrName>style.visibility</p:attrName>
                                        </p:attrNameLst>
                                      </p:cBhvr>
                                      <p:to>
                                        <p:strVal val="visible"/>
                                      </p:to>
                                    </p:set>
                                    <p:anim calcmode="lin" valueType="num">
                                      <p:cBhvr>
                                        <p:cTn id="28" dur="600" fill="hold"/>
                                        <p:tgtEl>
                                          <p:spTgt spid="909"/>
                                        </p:tgtEl>
                                        <p:attrNameLst>
                                          <p:attrName>ppt_w</p:attrName>
                                        </p:attrNameLst>
                                      </p:cBhvr>
                                      <p:tavLst>
                                        <p:tav tm="0">
                                          <p:val>
                                            <p:fltVal val="0"/>
                                          </p:val>
                                        </p:tav>
                                        <p:tav tm="100000">
                                          <p:val>
                                            <p:strVal val="#ppt_w"/>
                                          </p:val>
                                        </p:tav>
                                      </p:tavLst>
                                    </p:anim>
                                    <p:anim calcmode="lin" valueType="num">
                                      <p:cBhvr>
                                        <p:cTn id="29" dur="600" fill="hold"/>
                                        <p:tgtEl>
                                          <p:spTgt spid="909"/>
                                        </p:tgtEl>
                                        <p:attrNameLst>
                                          <p:attrName>ppt_h</p:attrName>
                                        </p:attrNameLst>
                                      </p:cBhvr>
                                      <p:tavLst>
                                        <p:tav tm="0">
                                          <p:val>
                                            <p:fltVal val="0"/>
                                          </p:val>
                                        </p:tav>
                                        <p:tav tm="100000">
                                          <p:val>
                                            <p:strVal val="#ppt_h"/>
                                          </p:val>
                                        </p:tav>
                                      </p:tavLst>
                                    </p:anim>
                                    <p:anim calcmode="lin" valueType="num">
                                      <p:cBhvr>
                                        <p:cTn id="30" dur="600" fill="hold"/>
                                        <p:tgtEl>
                                          <p:spTgt spid="909"/>
                                        </p:tgtEl>
                                        <p:attrNameLst>
                                          <p:attrName>ppt_x</p:attrName>
                                        </p:attrNameLst>
                                      </p:cBhvr>
                                      <p:tavLst>
                                        <p:tav tm="0" fmla="#ppt_x+(cos(-2*pi*(1-$))*-#ppt_x-sin(-2*pi*(1-$))*(1-#ppt_y))*(1-$)">
                                          <p:val>
                                            <p:fltVal val="0"/>
                                          </p:val>
                                        </p:tav>
                                        <p:tav tm="100000">
                                          <p:val>
                                            <p:fltVal val="1"/>
                                          </p:val>
                                        </p:tav>
                                      </p:tavLst>
                                    </p:anim>
                                    <p:anim calcmode="lin" valueType="num">
                                      <p:cBhvr>
                                        <p:cTn id="31" dur="600" fill="hold"/>
                                        <p:tgtEl>
                                          <p:spTgt spid="90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 grpId="0" animBg="1" advAuto="0"/>
      <p:bldP spid="909" grpId="0" animBg="1" advAuto="0"/>
      <p:bldP spid="914" grpId="0" animBg="1" advAuto="0"/>
      <p:bldP spid="919"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标题 1"/>
          <p:cNvSpPr>
            <a:spLocks noGrp="1"/>
          </p:cNvSpPr>
          <p:nvPr>
            <p:ph type="title"/>
            <p:custDataLst>
              <p:tags r:id="rId1"/>
            </p:custDataLst>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34" name="PA_组合 33"/>
          <p:cNvGrpSpPr/>
          <p:nvPr>
            <p:custDataLst>
              <p:tags r:id="rId2"/>
            </p:custDataLst>
          </p:nvPr>
        </p:nvGrpSpPr>
        <p:grpSpPr>
          <a:xfrm>
            <a:off x="5030373" y="1847110"/>
            <a:ext cx="1872848" cy="1873092"/>
            <a:chOff x="1969562" y="1927536"/>
            <a:chExt cx="1687296" cy="1687296"/>
          </a:xfrm>
          <a:solidFill>
            <a:schemeClr val="tx1">
              <a:lumMod val="85000"/>
              <a:lumOff val="15000"/>
            </a:schemeClr>
          </a:solidFill>
        </p:grpSpPr>
        <p:sp>
          <p:nvSpPr>
            <p:cNvPr id="35" name="Oval 34"/>
            <p:cNvSpPr>
              <a:spLocks noChangeAspect="1"/>
            </p:cNvSpPr>
            <p:nvPr/>
          </p:nvSpPr>
          <p:spPr>
            <a:xfrm>
              <a:off x="1969562" y="1927536"/>
              <a:ext cx="1687296" cy="1687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latin typeface="+mn-ea"/>
                <a:cs typeface="+mn-ea"/>
              </a:endParaRPr>
            </a:p>
          </p:txBody>
        </p:sp>
        <p:sp>
          <p:nvSpPr>
            <p:cNvPr id="36" name="Text Placeholder 32"/>
            <p:cNvSpPr txBox="1"/>
            <p:nvPr/>
          </p:nvSpPr>
          <p:spPr>
            <a:xfrm>
              <a:off x="2195906" y="2547462"/>
              <a:ext cx="1233979" cy="822034"/>
            </a:xfrm>
            <a:prstGeom prst="rect">
              <a:avLst/>
            </a:prstGeom>
            <a:noFill/>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a:t>
              </a:r>
              <a:endParaRPr lang="zh-CN" altLang="en-US" sz="1000" dirty="0">
                <a:solidFill>
                  <a:schemeClr val="bg1"/>
                </a:solidFill>
                <a:latin typeface="+mn-ea"/>
                <a:cs typeface="+mn-ea"/>
              </a:endParaRPr>
            </a:p>
          </p:txBody>
        </p:sp>
        <p:sp>
          <p:nvSpPr>
            <p:cNvPr id="37" name="Text Placeholder 33"/>
            <p:cNvSpPr txBox="1"/>
            <p:nvPr/>
          </p:nvSpPr>
          <p:spPr>
            <a:xfrm>
              <a:off x="2195628" y="2359650"/>
              <a:ext cx="1232356" cy="203073"/>
            </a:xfrm>
            <a:prstGeom prst="rect">
              <a:avLst/>
            </a:prstGeom>
            <a:noFill/>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b="1" dirty="0">
                  <a:solidFill>
                    <a:schemeClr val="bg1"/>
                  </a:solidFill>
                  <a:latin typeface="+mn-ea"/>
                  <a:cs typeface="+mn-ea"/>
                </a:rPr>
                <a:t>市场策略</a:t>
              </a:r>
              <a:endParaRPr lang="en-AU" sz="1200" dirty="0">
                <a:solidFill>
                  <a:schemeClr val="bg1"/>
                </a:solidFill>
                <a:latin typeface="+mn-ea"/>
                <a:cs typeface="+mn-ea"/>
              </a:endParaRPr>
            </a:p>
          </p:txBody>
        </p:sp>
      </p:grpSp>
      <p:sp>
        <p:nvSpPr>
          <p:cNvPr id="39" name="PA_椭圆 38"/>
          <p:cNvSpPr>
            <a:spLocks noChangeAspect="1"/>
          </p:cNvSpPr>
          <p:nvPr>
            <p:custDataLst>
              <p:tags r:id="rId3"/>
            </p:custDataLst>
          </p:nvPr>
        </p:nvSpPr>
        <p:spPr>
          <a:xfrm rot="10800000" flipV="1">
            <a:off x="5131022" y="3839688"/>
            <a:ext cx="540450" cy="5405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noAutofit/>
          </a:bodyPr>
          <a:lstStyle/>
          <a:p>
            <a:pPr lvl="0" algn="ctr"/>
            <a:endParaRPr lang="en-US" sz="2000" dirty="0">
              <a:solidFill>
                <a:srgbClr val="FFFFFF"/>
              </a:solidFill>
              <a:latin typeface="+mn-ea"/>
              <a:cs typeface="+mn-ea"/>
            </a:endParaRPr>
          </a:p>
        </p:txBody>
      </p:sp>
      <p:sp>
        <p:nvSpPr>
          <p:cNvPr id="40" name="PA_椭圆 39"/>
          <p:cNvSpPr>
            <a:spLocks noChangeAspect="1"/>
          </p:cNvSpPr>
          <p:nvPr>
            <p:custDataLst>
              <p:tags r:id="rId4"/>
            </p:custDataLst>
          </p:nvPr>
        </p:nvSpPr>
        <p:spPr>
          <a:xfrm>
            <a:off x="4569911" y="1940614"/>
            <a:ext cx="691762" cy="6918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AU" sz="2400" dirty="0">
              <a:solidFill>
                <a:srgbClr val="FFFFFF"/>
              </a:solidFill>
              <a:latin typeface="+mn-ea"/>
              <a:cs typeface="+mn-ea"/>
            </a:endParaRPr>
          </a:p>
        </p:txBody>
      </p:sp>
      <p:sp>
        <p:nvSpPr>
          <p:cNvPr id="42" name="PA_椭圆 41"/>
          <p:cNvSpPr>
            <a:spLocks noChangeAspect="1"/>
          </p:cNvSpPr>
          <p:nvPr>
            <p:custDataLst>
              <p:tags r:id="rId5"/>
            </p:custDataLst>
          </p:nvPr>
        </p:nvSpPr>
        <p:spPr>
          <a:xfrm>
            <a:off x="7574789" y="1532435"/>
            <a:ext cx="562931" cy="5630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sz="1400" dirty="0">
              <a:solidFill>
                <a:srgbClr val="FFFFFF"/>
              </a:solidFill>
              <a:latin typeface="+mn-ea"/>
              <a:cs typeface="+mn-ea"/>
            </a:endParaRPr>
          </a:p>
        </p:txBody>
      </p:sp>
      <p:sp>
        <p:nvSpPr>
          <p:cNvPr id="44" name="PA_椭圆 43"/>
          <p:cNvSpPr>
            <a:spLocks noChangeAspect="1"/>
          </p:cNvSpPr>
          <p:nvPr>
            <p:custDataLst>
              <p:tags r:id="rId6"/>
            </p:custDataLst>
          </p:nvPr>
        </p:nvSpPr>
        <p:spPr>
          <a:xfrm>
            <a:off x="6948692" y="2647684"/>
            <a:ext cx="1320135" cy="132030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400" dirty="0">
                <a:solidFill>
                  <a:schemeClr val="bg1"/>
                </a:solidFill>
                <a:latin typeface="+mn-ea"/>
                <a:cs typeface="+mn-ea"/>
              </a:rPr>
              <a:t>2017</a:t>
            </a:r>
            <a:endParaRPr lang="en-US" sz="2400" dirty="0">
              <a:solidFill>
                <a:schemeClr val="bg1"/>
              </a:solidFill>
              <a:latin typeface="+mn-ea"/>
              <a:cs typeface="+mn-ea"/>
            </a:endParaRPr>
          </a:p>
        </p:txBody>
      </p:sp>
      <p:sp>
        <p:nvSpPr>
          <p:cNvPr id="46" name="PA_椭圆 45"/>
          <p:cNvSpPr>
            <a:spLocks noChangeAspect="1"/>
          </p:cNvSpPr>
          <p:nvPr>
            <p:custDataLst>
              <p:tags r:id="rId7"/>
            </p:custDataLst>
          </p:nvPr>
        </p:nvSpPr>
        <p:spPr>
          <a:xfrm>
            <a:off x="5610498" y="4028806"/>
            <a:ext cx="1444246" cy="1444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latin typeface="+mn-ea"/>
              <a:cs typeface="+mn-ea"/>
            </a:endParaRPr>
          </a:p>
        </p:txBody>
      </p:sp>
      <p:sp>
        <p:nvSpPr>
          <p:cNvPr id="48" name="PA_椭圆 47"/>
          <p:cNvSpPr>
            <a:spLocks noChangeAspect="1"/>
          </p:cNvSpPr>
          <p:nvPr>
            <p:custDataLst>
              <p:tags r:id="rId8"/>
            </p:custDataLst>
          </p:nvPr>
        </p:nvSpPr>
        <p:spPr>
          <a:xfrm rot="10800000" flipV="1">
            <a:off x="6623994" y="5047957"/>
            <a:ext cx="649392" cy="6494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dirty="0">
              <a:solidFill>
                <a:schemeClr val="bg1"/>
              </a:solidFill>
              <a:latin typeface="+mn-ea"/>
              <a:cs typeface="+mn-ea"/>
            </a:endParaRPr>
          </a:p>
        </p:txBody>
      </p:sp>
      <p:sp>
        <p:nvSpPr>
          <p:cNvPr id="51" name="PA_椭圆 50"/>
          <p:cNvSpPr>
            <a:spLocks noChangeAspect="1"/>
          </p:cNvSpPr>
          <p:nvPr>
            <p:custDataLst>
              <p:tags r:id="rId9"/>
            </p:custDataLst>
          </p:nvPr>
        </p:nvSpPr>
        <p:spPr>
          <a:xfrm>
            <a:off x="8196734" y="1696490"/>
            <a:ext cx="1575768" cy="1575973"/>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latin typeface="+mn-ea"/>
              <a:cs typeface="+mn-ea"/>
            </a:endParaRPr>
          </a:p>
        </p:txBody>
      </p:sp>
      <p:grpSp>
        <p:nvGrpSpPr>
          <p:cNvPr id="52" name="PA_组合 51"/>
          <p:cNvGrpSpPr/>
          <p:nvPr>
            <p:custDataLst>
              <p:tags r:id="rId10"/>
            </p:custDataLst>
          </p:nvPr>
        </p:nvGrpSpPr>
        <p:grpSpPr>
          <a:xfrm>
            <a:off x="7534219" y="3927908"/>
            <a:ext cx="1872848" cy="1873092"/>
            <a:chOff x="4225339" y="3801934"/>
            <a:chExt cx="1687296" cy="1687296"/>
          </a:xfrm>
          <a:solidFill>
            <a:schemeClr val="tx1">
              <a:lumMod val="65000"/>
              <a:lumOff val="35000"/>
            </a:schemeClr>
          </a:solidFill>
        </p:grpSpPr>
        <p:sp>
          <p:nvSpPr>
            <p:cNvPr id="53" name="Oval 52"/>
            <p:cNvSpPr>
              <a:spLocks noChangeAspect="1"/>
            </p:cNvSpPr>
            <p:nvPr/>
          </p:nvSpPr>
          <p:spPr>
            <a:xfrm>
              <a:off x="4225339" y="3801934"/>
              <a:ext cx="1687296" cy="16872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latin typeface="+mn-ea"/>
                <a:cs typeface="+mn-ea"/>
              </a:endParaRPr>
            </a:p>
          </p:txBody>
        </p:sp>
        <p:sp>
          <p:nvSpPr>
            <p:cNvPr id="54" name="Text Placeholder 32"/>
            <p:cNvSpPr txBox="1"/>
            <p:nvPr/>
          </p:nvSpPr>
          <p:spPr>
            <a:xfrm>
              <a:off x="4550764" y="4460578"/>
              <a:ext cx="1026858" cy="822034"/>
            </a:xfrm>
            <a:prstGeom prst="rect">
              <a:avLst/>
            </a:prstGeom>
            <a:noFill/>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chemeClr val="bg1"/>
                  </a:solidFill>
                  <a:latin typeface="+mn-ea"/>
                  <a:cs typeface="+mn-ea"/>
                </a:rPr>
                <a:t>此处添加详细文本描述，建议与标题相关并符合整体语言风格</a:t>
              </a:r>
              <a:endParaRPr lang="en-US" sz="1000" dirty="0">
                <a:solidFill>
                  <a:schemeClr val="bg1"/>
                </a:solidFill>
                <a:latin typeface="+mn-ea"/>
                <a:cs typeface="+mn-ea"/>
              </a:endParaRPr>
            </a:p>
          </p:txBody>
        </p:sp>
        <p:sp>
          <p:nvSpPr>
            <p:cNvPr id="55" name="Text Placeholder 33"/>
            <p:cNvSpPr txBox="1"/>
            <p:nvPr/>
          </p:nvSpPr>
          <p:spPr>
            <a:xfrm>
              <a:off x="4446925" y="4272762"/>
              <a:ext cx="1232356" cy="203073"/>
            </a:xfrm>
            <a:prstGeom prst="rect">
              <a:avLst/>
            </a:prstGeom>
            <a:noFill/>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b="1" dirty="0">
                  <a:solidFill>
                    <a:schemeClr val="bg1"/>
                  </a:solidFill>
                  <a:latin typeface="+mn-ea"/>
                  <a:cs typeface="+mn-ea"/>
                </a:rPr>
                <a:t>解决方案</a:t>
              </a:r>
              <a:endParaRPr lang="en-AU" sz="1200" dirty="0">
                <a:solidFill>
                  <a:schemeClr val="bg1"/>
                </a:solidFill>
                <a:latin typeface="+mn-ea"/>
                <a:cs typeface="+mn-ea"/>
              </a:endParaRPr>
            </a:p>
          </p:txBody>
        </p:sp>
      </p:grpSp>
      <p:sp>
        <p:nvSpPr>
          <p:cNvPr id="56" name="PA_TextPlaceholder 32"/>
          <p:cNvSpPr txBox="1"/>
          <p:nvPr>
            <p:custDataLst>
              <p:tags r:id="rId11"/>
            </p:custDataLst>
          </p:nvPr>
        </p:nvSpPr>
        <p:spPr>
          <a:xfrm>
            <a:off x="5871701" y="4498858"/>
            <a:ext cx="919421" cy="9125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chemeClr val="bg1"/>
                </a:solidFill>
                <a:latin typeface="+mn-ea"/>
                <a:cs typeface="+mn-ea"/>
              </a:rPr>
              <a:t>此处添加详细文本描述，建议与标题相关并符合整体语言风格</a:t>
            </a:r>
            <a:endParaRPr lang="en-US" sz="1000" dirty="0">
              <a:solidFill>
                <a:schemeClr val="bg1"/>
              </a:solidFill>
              <a:latin typeface="+mn-ea"/>
              <a:cs typeface="+mn-ea"/>
            </a:endParaRPr>
          </a:p>
        </p:txBody>
      </p:sp>
      <p:sp>
        <p:nvSpPr>
          <p:cNvPr id="57" name="PA_TextPlaceholder 32"/>
          <p:cNvSpPr txBox="1"/>
          <p:nvPr>
            <p:custDataLst>
              <p:tags r:id="rId12"/>
            </p:custDataLst>
          </p:nvPr>
        </p:nvSpPr>
        <p:spPr>
          <a:xfrm>
            <a:off x="8512602" y="2141361"/>
            <a:ext cx="919421" cy="9125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chemeClr val="accent4"/>
                </a:solidFill>
                <a:latin typeface="+mn-ea"/>
                <a:cs typeface="+mn-ea"/>
              </a:rPr>
              <a:t>此处添加详细文本描述，建议与标题相关并符合整体语言风格</a:t>
            </a:r>
            <a:endParaRPr lang="en-US" sz="1000" dirty="0">
              <a:solidFill>
                <a:schemeClr val="accent4"/>
              </a:solidFill>
              <a:latin typeface="+mn-ea"/>
              <a:cs typeface="+mn-ea"/>
            </a:endParaRPr>
          </a:p>
        </p:txBody>
      </p:sp>
      <p:sp>
        <p:nvSpPr>
          <p:cNvPr id="58" name="PA_椭圆 57"/>
          <p:cNvSpPr>
            <a:spLocks noChangeAspect="1"/>
          </p:cNvSpPr>
          <p:nvPr>
            <p:custDataLst>
              <p:tags r:id="rId13"/>
            </p:custDataLst>
          </p:nvPr>
        </p:nvSpPr>
        <p:spPr>
          <a:xfrm>
            <a:off x="8871509" y="3704682"/>
            <a:ext cx="535558" cy="5356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dirty="0">
              <a:solidFill>
                <a:schemeClr val="bg1"/>
              </a:solidFill>
              <a:latin typeface="+mn-ea"/>
              <a:cs typeface="+mn-ea"/>
            </a:endParaRPr>
          </a:p>
        </p:txBody>
      </p:sp>
      <p:sp>
        <p:nvSpPr>
          <p:cNvPr id="59" name="PA_椭圆 58"/>
          <p:cNvSpPr>
            <a:spLocks noChangeAspect="1"/>
          </p:cNvSpPr>
          <p:nvPr>
            <p:custDataLst>
              <p:tags r:id="rId14"/>
            </p:custDataLst>
          </p:nvPr>
        </p:nvSpPr>
        <p:spPr>
          <a:xfrm>
            <a:off x="3578214" y="3496686"/>
            <a:ext cx="1458258" cy="14584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600" dirty="0">
                <a:solidFill>
                  <a:schemeClr val="bg1"/>
                </a:solidFill>
                <a:latin typeface="+mn-ea"/>
                <a:cs typeface="+mn-ea"/>
              </a:rPr>
              <a:t>商业概念</a:t>
            </a:r>
            <a:endParaRPr lang="en-US" sz="1600" dirty="0">
              <a:solidFill>
                <a:schemeClr val="bg1"/>
              </a:solidFill>
              <a:latin typeface="+mn-ea"/>
              <a:cs typeface="+mn-ea"/>
            </a:endParaRPr>
          </a:p>
        </p:txBody>
      </p:sp>
      <p:sp>
        <p:nvSpPr>
          <p:cNvPr id="60" name="PA_椭圆 59"/>
          <p:cNvSpPr>
            <a:spLocks noChangeAspect="1"/>
          </p:cNvSpPr>
          <p:nvPr>
            <p:custDataLst>
              <p:tags r:id="rId15"/>
            </p:custDataLst>
          </p:nvPr>
        </p:nvSpPr>
        <p:spPr>
          <a:xfrm>
            <a:off x="3481277" y="3282311"/>
            <a:ext cx="562931" cy="563004"/>
          </a:xfrm>
          <a:prstGeom prst="ellipse">
            <a:avLst/>
          </a:prstGeom>
          <a:solidFill>
            <a:schemeClr val="bg1"/>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sz="2000" dirty="0">
              <a:solidFill>
                <a:schemeClr val="tx1">
                  <a:lumMod val="85000"/>
                  <a:lumOff val="15000"/>
                </a:schemeClr>
              </a:solidFill>
              <a:latin typeface="+mn-ea"/>
              <a:cs typeface="+mn-ea"/>
            </a:endParaRPr>
          </a:p>
        </p:txBody>
      </p:sp>
      <p:sp>
        <p:nvSpPr>
          <p:cNvPr id="61" name="PA_椭圆 60"/>
          <p:cNvSpPr>
            <a:spLocks noChangeAspect="1"/>
          </p:cNvSpPr>
          <p:nvPr>
            <p:custDataLst>
              <p:tags r:id="rId16"/>
            </p:custDataLst>
          </p:nvPr>
        </p:nvSpPr>
        <p:spPr>
          <a:xfrm>
            <a:off x="9855137" y="2920004"/>
            <a:ext cx="1320135" cy="13203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AU" sz="4000" dirty="0">
                <a:solidFill>
                  <a:srgbClr val="FFFFFF"/>
                </a:solidFill>
                <a:latin typeface="+mn-ea"/>
                <a:cs typeface="+mn-ea"/>
              </a:rPr>
              <a:t></a:t>
            </a:r>
            <a:endParaRPr lang="en-US" sz="4000" dirty="0">
              <a:solidFill>
                <a:srgbClr val="FFFFFF"/>
              </a:solidFill>
              <a:latin typeface="+mn-ea"/>
              <a:cs typeface="+mn-ea"/>
            </a:endParaRPr>
          </a:p>
        </p:txBody>
      </p:sp>
      <p:sp>
        <p:nvSpPr>
          <p:cNvPr id="62" name="PA_椭圆 61"/>
          <p:cNvSpPr>
            <a:spLocks noChangeAspect="1"/>
          </p:cNvSpPr>
          <p:nvPr>
            <p:custDataLst>
              <p:tags r:id="rId17"/>
            </p:custDataLst>
          </p:nvPr>
        </p:nvSpPr>
        <p:spPr>
          <a:xfrm rot="10800000" flipV="1">
            <a:off x="10967095" y="3818346"/>
            <a:ext cx="456571" cy="4566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sz="1600" dirty="0">
              <a:solidFill>
                <a:schemeClr val="bg1"/>
              </a:solidFill>
              <a:latin typeface="+mn-ea"/>
              <a:cs typeface="+mn-ea"/>
            </a:endParaRPr>
          </a:p>
        </p:txBody>
      </p:sp>
      <p:sp>
        <p:nvSpPr>
          <p:cNvPr id="63" name="PA_椭圆 62"/>
          <p:cNvSpPr>
            <a:spLocks noChangeAspect="1"/>
          </p:cNvSpPr>
          <p:nvPr>
            <p:custDataLst>
              <p:tags r:id="rId18"/>
            </p:custDataLst>
          </p:nvPr>
        </p:nvSpPr>
        <p:spPr>
          <a:xfrm>
            <a:off x="9655770" y="4442447"/>
            <a:ext cx="843907" cy="84401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en-US" sz="2800" dirty="0">
              <a:solidFill>
                <a:schemeClr val="accent1"/>
              </a:solidFill>
              <a:latin typeface="+mn-ea"/>
              <a:cs typeface="+mn-ea"/>
            </a:endParaRPr>
          </a:p>
        </p:txBody>
      </p:sp>
      <p:sp>
        <p:nvSpPr>
          <p:cNvPr id="64" name="PA_TextPlaceholder 32"/>
          <p:cNvSpPr txBox="1"/>
          <p:nvPr>
            <p:custDataLst>
              <p:tags r:id="rId19"/>
            </p:custDataLst>
          </p:nvPr>
        </p:nvSpPr>
        <p:spPr>
          <a:xfrm>
            <a:off x="811795" y="1916701"/>
            <a:ext cx="2086895" cy="12124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a:t>
            </a:r>
            <a:endParaRPr lang="zh-CN" altLang="en-US" sz="1000" dirty="0">
              <a:solidFill>
                <a:srgbClr val="7F7F7F"/>
              </a:solidFill>
              <a:latin typeface="+mn-ea"/>
              <a:cs typeface="+mn-ea"/>
            </a:endParaRPr>
          </a:p>
        </p:txBody>
      </p:sp>
      <p:sp>
        <p:nvSpPr>
          <p:cNvPr id="65" name="PA_TextPlaceholder 33"/>
          <p:cNvSpPr txBox="1"/>
          <p:nvPr>
            <p:custDataLst>
              <p:tags r:id="rId20"/>
            </p:custDataLst>
          </p:nvPr>
        </p:nvSpPr>
        <p:spPr>
          <a:xfrm>
            <a:off x="798127" y="1667659"/>
            <a:ext cx="2100562" cy="2578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dirty="0">
                <a:solidFill>
                  <a:srgbClr val="7F7F7F"/>
                </a:solidFill>
                <a:latin typeface="+mn-ea"/>
                <a:cs typeface="+mn-ea"/>
              </a:rPr>
              <a:t>数据分析</a:t>
            </a:r>
            <a:r>
              <a:rPr lang="en-AU" sz="1300" dirty="0">
                <a:solidFill>
                  <a:srgbClr val="7F7F7F"/>
                </a:solidFill>
                <a:latin typeface="+mn-ea"/>
                <a:cs typeface="+mn-ea"/>
              </a:rPr>
              <a:t> 01</a:t>
            </a:r>
            <a:endParaRPr lang="en-AU" sz="1300" dirty="0">
              <a:solidFill>
                <a:srgbClr val="7F7F7F"/>
              </a:solidFill>
              <a:latin typeface="+mn-ea"/>
              <a:cs typeface="+mn-ea"/>
            </a:endParaRPr>
          </a:p>
        </p:txBody>
      </p:sp>
      <p:sp>
        <p:nvSpPr>
          <p:cNvPr id="66" name="PA_TextPlaceholder 32"/>
          <p:cNvSpPr txBox="1"/>
          <p:nvPr>
            <p:custDataLst>
              <p:tags r:id="rId21"/>
            </p:custDataLst>
          </p:nvPr>
        </p:nvSpPr>
        <p:spPr>
          <a:xfrm>
            <a:off x="811795" y="3710463"/>
            <a:ext cx="2086895" cy="94455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a:t>
            </a:r>
            <a:endParaRPr lang="zh-CN" altLang="en-US" sz="1000" dirty="0">
              <a:solidFill>
                <a:srgbClr val="7F7F7F"/>
              </a:solidFill>
              <a:latin typeface="+mn-ea"/>
              <a:cs typeface="+mn-ea"/>
            </a:endParaRPr>
          </a:p>
        </p:txBody>
      </p:sp>
      <p:sp>
        <p:nvSpPr>
          <p:cNvPr id="67" name="PA_TextPlaceholder 33"/>
          <p:cNvSpPr txBox="1"/>
          <p:nvPr>
            <p:custDataLst>
              <p:tags r:id="rId22"/>
            </p:custDataLst>
          </p:nvPr>
        </p:nvSpPr>
        <p:spPr>
          <a:xfrm>
            <a:off x="798127" y="3461419"/>
            <a:ext cx="2100562" cy="28436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dirty="0">
                <a:solidFill>
                  <a:srgbClr val="7F7F7F"/>
                </a:solidFill>
                <a:latin typeface="+mn-ea"/>
                <a:cs typeface="+mn-ea"/>
              </a:rPr>
              <a:t>数据分析</a:t>
            </a:r>
            <a:r>
              <a:rPr lang="en-AU" sz="1300" dirty="0">
                <a:solidFill>
                  <a:srgbClr val="7F7F7F"/>
                </a:solidFill>
                <a:latin typeface="+mn-ea"/>
                <a:cs typeface="+mn-ea"/>
              </a:rPr>
              <a:t> 02</a:t>
            </a:r>
            <a:endParaRPr lang="en-AU" sz="1300" dirty="0">
              <a:solidFill>
                <a:srgbClr val="7F7F7F"/>
              </a:solidFill>
              <a:latin typeface="+mn-ea"/>
              <a:cs typeface="+mn-ea"/>
            </a:endParaRPr>
          </a:p>
        </p:txBody>
      </p:sp>
      <p:sp>
        <p:nvSpPr>
          <p:cNvPr id="68" name="PA_TextPlaceholder 32"/>
          <p:cNvSpPr txBox="1"/>
          <p:nvPr>
            <p:custDataLst>
              <p:tags r:id="rId23"/>
            </p:custDataLst>
          </p:nvPr>
        </p:nvSpPr>
        <p:spPr>
          <a:xfrm>
            <a:off x="811795" y="5271678"/>
            <a:ext cx="2086895" cy="47768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ea"/>
                <a:cs typeface="+mn-ea"/>
              </a:rPr>
              <a:t>此处添加详细文本描述，建议与标题相关并符合整体语言风格，语言描述尽量简洁生动。</a:t>
            </a:r>
            <a:endParaRPr lang="en-US" sz="1000" dirty="0">
              <a:solidFill>
                <a:srgbClr val="7F7F7F"/>
              </a:solidFill>
              <a:latin typeface="+mn-ea"/>
              <a:cs typeface="+mn-ea"/>
            </a:endParaRPr>
          </a:p>
        </p:txBody>
      </p:sp>
      <p:sp>
        <p:nvSpPr>
          <p:cNvPr id="69" name="PA_TextPlaceholder 33"/>
          <p:cNvSpPr txBox="1"/>
          <p:nvPr>
            <p:custDataLst>
              <p:tags r:id="rId24"/>
            </p:custDataLst>
          </p:nvPr>
        </p:nvSpPr>
        <p:spPr>
          <a:xfrm>
            <a:off x="798127" y="5022633"/>
            <a:ext cx="2100562" cy="28436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dirty="0">
                <a:solidFill>
                  <a:srgbClr val="7F7F7F"/>
                </a:solidFill>
                <a:latin typeface="+mn-ea"/>
                <a:cs typeface="+mn-ea"/>
              </a:rPr>
              <a:t>数据分析</a:t>
            </a:r>
            <a:r>
              <a:rPr lang="en-AU" sz="1300" dirty="0">
                <a:solidFill>
                  <a:srgbClr val="7F7F7F"/>
                </a:solidFill>
                <a:latin typeface="+mn-ea"/>
                <a:cs typeface="+mn-ea"/>
              </a:rPr>
              <a:t> 03</a:t>
            </a:r>
            <a:endParaRPr lang="en-AU" sz="1300" dirty="0">
              <a:solidFill>
                <a:srgbClr val="7F7F7F"/>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down)">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down)">
                                      <p:cBhvr>
                                        <p:cTn id="18" dur="500"/>
                                        <p:tgtEl>
                                          <p:spTgt spid="6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down)">
                                      <p:cBhvr>
                                        <p:cTn id="23" dur="500"/>
                                        <p:tgtEl>
                                          <p:spTgt spid="6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down)">
                                      <p:cBhvr>
                                        <p:cTn id="26" dur="500"/>
                                        <p:tgtEl>
                                          <p:spTgt spid="6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randombar(horizontal)">
                                      <p:cBhvr>
                                        <p:cTn id="31" dur="500"/>
                                        <p:tgtEl>
                                          <p:spTgt spid="6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randombar(horizontal)">
                                      <p:cBhvr>
                                        <p:cTn id="34" dur="500"/>
                                        <p:tgtEl>
                                          <p:spTgt spid="4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randombar(horizontal)">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randombar(horizontal)">
                                      <p:cBhvr>
                                        <p:cTn id="50" dur="500"/>
                                        <p:tgtEl>
                                          <p:spTgt spid="52"/>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randombar(horizontal)">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randombar(horizontal)">
                                      <p:cBhvr>
                                        <p:cTn id="58" dur="500"/>
                                        <p:tgtEl>
                                          <p:spTgt spid="48"/>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randombar(horizontal)">
                                      <p:cBhvr>
                                        <p:cTn id="61" dur="500"/>
                                        <p:tgtEl>
                                          <p:spTgt spid="58"/>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randombar(horizontal)">
                                      <p:cBhvr>
                                        <p:cTn id="64" dur="500"/>
                                        <p:tgtEl>
                                          <p:spTgt spid="63"/>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randombar(horizontal)">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randombar(horizontal)">
                                      <p:cBhvr>
                                        <p:cTn id="72" dur="500"/>
                                        <p:tgtEl>
                                          <p:spTgt spid="60"/>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randombar(horizontal)">
                                      <p:cBhvr>
                                        <p:cTn id="75" dur="500"/>
                                        <p:tgtEl>
                                          <p:spTgt spid="39"/>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randombar(horizontal)">
                                      <p:cBhvr>
                                        <p:cTn id="78" dur="500"/>
                                        <p:tgtEl>
                                          <p:spTgt spid="57"/>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randombar(horizontal)">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4" grpId="0" animBg="1"/>
      <p:bldP spid="46" grpId="0" animBg="1"/>
      <p:bldP spid="48" grpId="0" animBg="1"/>
      <p:bldP spid="51" grpId="0" animBg="1"/>
      <p:bldP spid="57" grpId="0"/>
      <p:bldP spid="58" grpId="0" animBg="1"/>
      <p:bldP spid="59" grpId="0" animBg="1"/>
      <p:bldP spid="60" grpId="0" animBg="1"/>
      <p:bldP spid="61" grpId="0" animBg="1"/>
      <p:bldP spid="62" grpId="0" animBg="1"/>
      <p:bldP spid="63" grpId="0" animBg="1"/>
      <p:bldP spid="64" grpId="0"/>
      <p:bldP spid="65" grpId="0"/>
      <p:bldP spid="66" grpId="0"/>
      <p:bldP spid="67" grpId="0"/>
      <p:bldP spid="68" grpId="0"/>
      <p:bldP spid="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6"/>
          <p:cNvSpPr>
            <a:spLocks noEditPoints="1"/>
          </p:cNvSpPr>
          <p:nvPr/>
        </p:nvSpPr>
        <p:spPr bwMode="auto">
          <a:xfrm>
            <a:off x="1583813" y="2578561"/>
            <a:ext cx="757387" cy="806796"/>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tx2"/>
          </a:solidFill>
          <a:ln>
            <a:noFill/>
          </a:ln>
        </p:spPr>
        <p:txBody>
          <a:bodyPr vert="horz" wrap="square" lIns="121880" tIns="60940" rIns="121880" bIns="60940" numCol="1" anchor="t" anchorCtr="0" compatLnSpc="1"/>
          <a:lstStyle/>
          <a:p>
            <a:pPr algn="ctr" defTabSz="1218565">
              <a:defRPr/>
            </a:pPr>
            <a:endParaRPr lang="en-US" sz="2400" kern="0" dirty="0">
              <a:solidFill>
                <a:sysClr val="windowText" lastClr="000000"/>
              </a:solidFill>
              <a:cs typeface="+mn-ea"/>
            </a:endParaRPr>
          </a:p>
        </p:txBody>
      </p:sp>
      <p:sp>
        <p:nvSpPr>
          <p:cNvPr id="10" name="Freeform 11"/>
          <p:cNvSpPr>
            <a:spLocks noEditPoints="1"/>
          </p:cNvSpPr>
          <p:nvPr/>
        </p:nvSpPr>
        <p:spPr bwMode="auto">
          <a:xfrm>
            <a:off x="4079332" y="2733610"/>
            <a:ext cx="976139" cy="977169"/>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accent1"/>
          </a:solidFill>
          <a:ln>
            <a:noFill/>
          </a:ln>
        </p:spPr>
        <p:txBody>
          <a:bodyPr vert="horz" wrap="square" lIns="121880" tIns="60940" rIns="121880" bIns="60940" numCol="1" anchor="t" anchorCtr="0" compatLnSpc="1"/>
          <a:lstStyle/>
          <a:p>
            <a:pPr algn="ctr" defTabSz="1218565">
              <a:defRPr/>
            </a:pPr>
            <a:endParaRPr lang="en-US" sz="2400" kern="0" dirty="0">
              <a:solidFill>
                <a:sysClr val="windowText" lastClr="000000"/>
              </a:solidFill>
              <a:cs typeface="+mn-ea"/>
            </a:endParaRPr>
          </a:p>
        </p:txBody>
      </p:sp>
      <p:grpSp>
        <p:nvGrpSpPr>
          <p:cNvPr id="2" name="组合 1"/>
          <p:cNvGrpSpPr/>
          <p:nvPr/>
        </p:nvGrpSpPr>
        <p:grpSpPr>
          <a:xfrm>
            <a:off x="1012680" y="1268760"/>
            <a:ext cx="9876581" cy="3603542"/>
            <a:chOff x="759144" y="1100889"/>
            <a:chExt cx="7409687" cy="2703491"/>
          </a:xfrm>
        </p:grpSpPr>
        <p:sp>
          <p:nvSpPr>
            <p:cNvPr id="4" name="圆角矩形 3"/>
            <p:cNvSpPr/>
            <p:nvPr/>
          </p:nvSpPr>
          <p:spPr>
            <a:xfrm>
              <a:off x="759144" y="1877581"/>
              <a:ext cx="1451329" cy="1197043"/>
            </a:xfrm>
            <a:prstGeom prst="roundRect">
              <a:avLst>
                <a:gd name="adj" fmla="val 10000"/>
              </a:avLst>
            </a:prstGeom>
            <a:noFill/>
            <a:ln w="25400" cap="flat" cmpd="sng" algn="ctr">
              <a:solidFill>
                <a:schemeClr val="tx2"/>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algn="ctr"/>
              <a:endParaRPr lang="zh-CN" altLang="en-US">
                <a:cs typeface="+mn-ea"/>
              </a:endParaRPr>
            </a:p>
          </p:txBody>
        </p:sp>
        <p:sp>
          <p:nvSpPr>
            <p:cNvPr id="5" name="形状 4"/>
            <p:cNvSpPr/>
            <p:nvPr/>
          </p:nvSpPr>
          <p:spPr>
            <a:xfrm>
              <a:off x="1550746" y="2076455"/>
              <a:ext cx="1727925" cy="1727925"/>
            </a:xfrm>
            <a:prstGeom prst="leftCircularArrow">
              <a:avLst>
                <a:gd name="adj1" fmla="val 3886"/>
                <a:gd name="adj2" fmla="val 486698"/>
                <a:gd name="adj3" fmla="val 2262209"/>
                <a:gd name="adj4" fmla="val 9024489"/>
                <a:gd name="adj5" fmla="val 4534"/>
              </a:avLst>
            </a:prstGeom>
            <a:solidFill>
              <a:schemeClr val="tx2"/>
            </a:solidFill>
            <a:ln>
              <a:noFill/>
            </a:ln>
            <a:effectLst/>
          </p:spPr>
          <p:style>
            <a:lnRef idx="0">
              <a:scrgbClr r="0" g="0" b="0"/>
            </a:lnRef>
            <a:fillRef idx="1">
              <a:scrgbClr r="0" g="0" b="0"/>
            </a:fillRef>
            <a:effectRef idx="0">
              <a:scrgbClr r="0" g="0" b="0"/>
            </a:effectRef>
            <a:fontRef idx="minor">
              <a:schemeClr val="lt1"/>
            </a:fontRef>
          </p:style>
          <p:txBody>
            <a:bodyPr/>
            <a:lstStyle/>
            <a:p>
              <a:pPr algn="ctr"/>
              <a:endParaRPr lang="zh-CN" altLang="en-US">
                <a:cs typeface="+mn-ea"/>
              </a:endParaRPr>
            </a:p>
          </p:txBody>
        </p:sp>
        <p:sp>
          <p:nvSpPr>
            <p:cNvPr id="6" name="任意多边形 5"/>
            <p:cNvSpPr/>
            <p:nvPr/>
          </p:nvSpPr>
          <p:spPr>
            <a:xfrm>
              <a:off x="1081661" y="2818115"/>
              <a:ext cx="1290070" cy="513018"/>
            </a:xfrm>
            <a:custGeom>
              <a:avLst/>
              <a:gdLst>
                <a:gd name="connsiteX0" fmla="*/ 0 w 1290070"/>
                <a:gd name="connsiteY0" fmla="*/ 51302 h 513018"/>
                <a:gd name="connsiteX1" fmla="*/ 51302 w 1290070"/>
                <a:gd name="connsiteY1" fmla="*/ 0 h 513018"/>
                <a:gd name="connsiteX2" fmla="*/ 1238768 w 1290070"/>
                <a:gd name="connsiteY2" fmla="*/ 0 h 513018"/>
                <a:gd name="connsiteX3" fmla="*/ 1290070 w 1290070"/>
                <a:gd name="connsiteY3" fmla="*/ 51302 h 513018"/>
                <a:gd name="connsiteX4" fmla="*/ 1290070 w 1290070"/>
                <a:gd name="connsiteY4" fmla="*/ 461716 h 513018"/>
                <a:gd name="connsiteX5" fmla="*/ 1238768 w 1290070"/>
                <a:gd name="connsiteY5" fmla="*/ 513018 h 513018"/>
                <a:gd name="connsiteX6" fmla="*/ 51302 w 1290070"/>
                <a:gd name="connsiteY6" fmla="*/ 513018 h 513018"/>
                <a:gd name="connsiteX7" fmla="*/ 0 w 1290070"/>
                <a:gd name="connsiteY7" fmla="*/ 461716 h 513018"/>
                <a:gd name="connsiteX8" fmla="*/ 0 w 1290070"/>
                <a:gd name="connsiteY8" fmla="*/ 51302 h 51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0070" h="513018">
                  <a:moveTo>
                    <a:pt x="0" y="51302"/>
                  </a:moveTo>
                  <a:cubicBezTo>
                    <a:pt x="0" y="22969"/>
                    <a:pt x="22969" y="0"/>
                    <a:pt x="51302" y="0"/>
                  </a:cubicBezTo>
                  <a:lnTo>
                    <a:pt x="1238768" y="0"/>
                  </a:lnTo>
                  <a:cubicBezTo>
                    <a:pt x="1267101" y="0"/>
                    <a:pt x="1290070" y="22969"/>
                    <a:pt x="1290070" y="51302"/>
                  </a:cubicBezTo>
                  <a:lnTo>
                    <a:pt x="1290070" y="461716"/>
                  </a:lnTo>
                  <a:cubicBezTo>
                    <a:pt x="1290070" y="490049"/>
                    <a:pt x="1267101" y="513018"/>
                    <a:pt x="1238768" y="513018"/>
                  </a:cubicBezTo>
                  <a:lnTo>
                    <a:pt x="51302" y="513018"/>
                  </a:lnTo>
                  <a:cubicBezTo>
                    <a:pt x="22969" y="513018"/>
                    <a:pt x="0" y="490049"/>
                    <a:pt x="0" y="461716"/>
                  </a:cubicBezTo>
                  <a:lnTo>
                    <a:pt x="0" y="51302"/>
                  </a:lnTo>
                  <a:close/>
                </a:path>
              </a:pathLst>
            </a:custGeom>
            <a:solidFill>
              <a:schemeClr val="tx2"/>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37886" tIns="30266" rIns="37886" bIns="30266" numCol="1" spcCol="1270" anchor="ctr" anchorCtr="0">
              <a:noAutofit/>
            </a:bodyPr>
            <a:lstStyle/>
            <a:p>
              <a:pPr algn="ctr" defTabSz="710565">
                <a:lnSpc>
                  <a:spcPct val="90000"/>
                </a:lnSpc>
                <a:spcBef>
                  <a:spcPct val="0"/>
                </a:spcBef>
                <a:spcAft>
                  <a:spcPct val="35000"/>
                </a:spcAft>
              </a:pPr>
              <a:r>
                <a:rPr lang="zh-CN" altLang="en-US" sz="1600" dirty="0">
                  <a:solidFill>
                    <a:sysClr val="window" lastClr="FFFFFF"/>
                  </a:solidFill>
                  <a:latin typeface="Calibri" panose="020F0502020204030204"/>
                  <a:cs typeface="+mn-ea"/>
                </a:rPr>
                <a:t>工作中的不足</a:t>
              </a:r>
              <a:endParaRPr lang="en-US" sz="1600" b="1" dirty="0">
                <a:solidFill>
                  <a:sysClr val="window" lastClr="FFFFFF"/>
                </a:solidFill>
                <a:latin typeface="Calibri" panose="020F0502020204030204"/>
                <a:cs typeface="+mn-ea"/>
              </a:endParaRPr>
            </a:p>
          </p:txBody>
        </p:sp>
        <p:sp>
          <p:nvSpPr>
            <p:cNvPr id="7" name="圆角矩形 6"/>
            <p:cNvSpPr/>
            <p:nvPr/>
          </p:nvSpPr>
          <p:spPr>
            <a:xfrm>
              <a:off x="2691510" y="1877581"/>
              <a:ext cx="1451329" cy="1197043"/>
            </a:xfrm>
            <a:prstGeom prst="roundRect">
              <a:avLst>
                <a:gd name="adj" fmla="val 10000"/>
              </a:avLst>
            </a:prstGeom>
            <a:no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algn="ctr"/>
              <a:endParaRPr lang="zh-CN" altLang="en-US">
                <a:cs typeface="+mn-ea"/>
              </a:endParaRPr>
            </a:p>
          </p:txBody>
        </p:sp>
        <p:sp>
          <p:nvSpPr>
            <p:cNvPr id="21" name="环形箭头 20"/>
            <p:cNvSpPr/>
            <p:nvPr/>
          </p:nvSpPr>
          <p:spPr>
            <a:xfrm>
              <a:off x="3471017" y="1100889"/>
              <a:ext cx="1913373" cy="1913373"/>
            </a:xfrm>
            <a:prstGeom prst="circularArrow">
              <a:avLst>
                <a:gd name="adj1" fmla="val 3510"/>
                <a:gd name="adj2" fmla="val 435572"/>
                <a:gd name="adj3" fmla="val 19388917"/>
                <a:gd name="adj4" fmla="val 12575511"/>
                <a:gd name="adj5" fmla="val 4095"/>
              </a:avLst>
            </a:prstGeom>
            <a:solidFill>
              <a:schemeClr val="accent1"/>
            </a:solidFill>
            <a:ln>
              <a:noFill/>
            </a:ln>
            <a:effectLst/>
          </p:spPr>
          <p:style>
            <a:lnRef idx="0">
              <a:scrgbClr r="0" g="0" b="0"/>
            </a:lnRef>
            <a:fillRef idx="1">
              <a:scrgbClr r="0" g="0" b="0"/>
            </a:fillRef>
            <a:effectRef idx="0">
              <a:scrgbClr r="0" g="0" b="0"/>
            </a:effectRef>
            <a:fontRef idx="minor">
              <a:schemeClr val="lt1"/>
            </a:fontRef>
          </p:style>
          <p:txBody>
            <a:bodyPr/>
            <a:lstStyle/>
            <a:p>
              <a:pPr algn="ctr"/>
              <a:endParaRPr lang="zh-CN" altLang="en-US">
                <a:cs typeface="+mn-ea"/>
              </a:endParaRPr>
            </a:p>
          </p:txBody>
        </p:sp>
        <p:sp>
          <p:nvSpPr>
            <p:cNvPr id="22" name="任意多边形 21"/>
            <p:cNvSpPr/>
            <p:nvPr/>
          </p:nvSpPr>
          <p:spPr>
            <a:xfrm>
              <a:off x="3014028" y="1621072"/>
              <a:ext cx="1290070" cy="513018"/>
            </a:xfrm>
            <a:custGeom>
              <a:avLst/>
              <a:gdLst>
                <a:gd name="connsiteX0" fmla="*/ 0 w 1290070"/>
                <a:gd name="connsiteY0" fmla="*/ 51302 h 513018"/>
                <a:gd name="connsiteX1" fmla="*/ 51302 w 1290070"/>
                <a:gd name="connsiteY1" fmla="*/ 0 h 513018"/>
                <a:gd name="connsiteX2" fmla="*/ 1238768 w 1290070"/>
                <a:gd name="connsiteY2" fmla="*/ 0 h 513018"/>
                <a:gd name="connsiteX3" fmla="*/ 1290070 w 1290070"/>
                <a:gd name="connsiteY3" fmla="*/ 51302 h 513018"/>
                <a:gd name="connsiteX4" fmla="*/ 1290070 w 1290070"/>
                <a:gd name="connsiteY4" fmla="*/ 461716 h 513018"/>
                <a:gd name="connsiteX5" fmla="*/ 1238768 w 1290070"/>
                <a:gd name="connsiteY5" fmla="*/ 513018 h 513018"/>
                <a:gd name="connsiteX6" fmla="*/ 51302 w 1290070"/>
                <a:gd name="connsiteY6" fmla="*/ 513018 h 513018"/>
                <a:gd name="connsiteX7" fmla="*/ 0 w 1290070"/>
                <a:gd name="connsiteY7" fmla="*/ 461716 h 513018"/>
                <a:gd name="connsiteX8" fmla="*/ 0 w 1290070"/>
                <a:gd name="connsiteY8" fmla="*/ 51302 h 51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0070" h="513018">
                  <a:moveTo>
                    <a:pt x="0" y="51302"/>
                  </a:moveTo>
                  <a:cubicBezTo>
                    <a:pt x="0" y="22969"/>
                    <a:pt x="22969" y="0"/>
                    <a:pt x="51302" y="0"/>
                  </a:cubicBezTo>
                  <a:lnTo>
                    <a:pt x="1238768" y="0"/>
                  </a:lnTo>
                  <a:cubicBezTo>
                    <a:pt x="1267101" y="0"/>
                    <a:pt x="1290070" y="22969"/>
                    <a:pt x="1290070" y="51302"/>
                  </a:cubicBezTo>
                  <a:lnTo>
                    <a:pt x="1290070" y="461716"/>
                  </a:lnTo>
                  <a:cubicBezTo>
                    <a:pt x="1290070" y="490049"/>
                    <a:pt x="1267101" y="513018"/>
                    <a:pt x="1238768" y="513018"/>
                  </a:cubicBezTo>
                  <a:lnTo>
                    <a:pt x="51302" y="513018"/>
                  </a:lnTo>
                  <a:cubicBezTo>
                    <a:pt x="22969" y="513018"/>
                    <a:pt x="0" y="490049"/>
                    <a:pt x="0" y="461716"/>
                  </a:cubicBezTo>
                  <a:lnTo>
                    <a:pt x="0" y="51302"/>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37886" tIns="30266" rIns="37886" bIns="30266" numCol="1" spcCol="1270" anchor="ctr" anchorCtr="0">
              <a:noAutofit/>
            </a:bodyPr>
            <a:lstStyle/>
            <a:p>
              <a:pPr algn="ctr" defTabSz="710565">
                <a:lnSpc>
                  <a:spcPct val="90000"/>
                </a:lnSpc>
                <a:spcAft>
                  <a:spcPct val="35000"/>
                </a:spcAft>
              </a:pPr>
              <a:r>
                <a:rPr lang="zh-CN" altLang="en-US" sz="1600" dirty="0">
                  <a:solidFill>
                    <a:sysClr val="window" lastClr="FFFFFF"/>
                  </a:solidFill>
                  <a:latin typeface="Calibri" panose="020F0502020204030204"/>
                  <a:cs typeface="+mn-ea"/>
                </a:rPr>
                <a:t>工作中的不足</a:t>
              </a:r>
              <a:endParaRPr lang="en-US" altLang="zh-CN" sz="1600" dirty="0">
                <a:solidFill>
                  <a:sysClr val="window" lastClr="FFFFFF"/>
                </a:solidFill>
                <a:latin typeface="Calibri" panose="020F0502020204030204"/>
                <a:cs typeface="+mn-ea"/>
              </a:endParaRPr>
            </a:p>
          </p:txBody>
        </p:sp>
        <p:sp>
          <p:nvSpPr>
            <p:cNvPr id="23" name="圆角矩形 22"/>
            <p:cNvSpPr/>
            <p:nvPr/>
          </p:nvSpPr>
          <p:spPr>
            <a:xfrm>
              <a:off x="4623877" y="1877581"/>
              <a:ext cx="1451329" cy="1197043"/>
            </a:xfrm>
            <a:prstGeom prst="roundRect">
              <a:avLst>
                <a:gd name="adj" fmla="val 10000"/>
              </a:avLst>
            </a:prstGeom>
            <a:noFill/>
            <a:ln w="25400" cap="flat" cmpd="sng" algn="ctr">
              <a:solidFill>
                <a:schemeClr val="tx2"/>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algn="ctr"/>
              <a:endParaRPr lang="zh-CN" altLang="en-US">
                <a:cs typeface="+mn-ea"/>
              </a:endParaRPr>
            </a:p>
          </p:txBody>
        </p:sp>
        <p:sp>
          <p:nvSpPr>
            <p:cNvPr id="24" name="形状 23"/>
            <p:cNvSpPr/>
            <p:nvPr/>
          </p:nvSpPr>
          <p:spPr>
            <a:xfrm>
              <a:off x="5415478" y="2076455"/>
              <a:ext cx="1727925" cy="1727925"/>
            </a:xfrm>
            <a:prstGeom prst="leftCircularArrow">
              <a:avLst>
                <a:gd name="adj1" fmla="val 3886"/>
                <a:gd name="adj2" fmla="val 486698"/>
                <a:gd name="adj3" fmla="val 2262209"/>
                <a:gd name="adj4" fmla="val 9024489"/>
                <a:gd name="adj5" fmla="val 4534"/>
              </a:avLst>
            </a:prstGeom>
            <a:solidFill>
              <a:schemeClr val="tx2"/>
            </a:solidFill>
            <a:ln>
              <a:noFill/>
            </a:ln>
            <a:effectLst/>
          </p:spPr>
          <p:style>
            <a:lnRef idx="0">
              <a:scrgbClr r="0" g="0" b="0"/>
            </a:lnRef>
            <a:fillRef idx="1">
              <a:scrgbClr r="0" g="0" b="0"/>
            </a:fillRef>
            <a:effectRef idx="0">
              <a:scrgbClr r="0" g="0" b="0"/>
            </a:effectRef>
            <a:fontRef idx="minor">
              <a:schemeClr val="lt1"/>
            </a:fontRef>
          </p:style>
          <p:txBody>
            <a:bodyPr/>
            <a:lstStyle/>
            <a:p>
              <a:pPr algn="ctr"/>
              <a:endParaRPr lang="zh-CN" altLang="en-US">
                <a:cs typeface="+mn-ea"/>
              </a:endParaRPr>
            </a:p>
          </p:txBody>
        </p:sp>
        <p:sp>
          <p:nvSpPr>
            <p:cNvPr id="25" name="任意多边形 24"/>
            <p:cNvSpPr/>
            <p:nvPr/>
          </p:nvSpPr>
          <p:spPr>
            <a:xfrm>
              <a:off x="4946394" y="2818115"/>
              <a:ext cx="1290070" cy="513018"/>
            </a:xfrm>
            <a:custGeom>
              <a:avLst/>
              <a:gdLst>
                <a:gd name="connsiteX0" fmla="*/ 0 w 1290070"/>
                <a:gd name="connsiteY0" fmla="*/ 51302 h 513018"/>
                <a:gd name="connsiteX1" fmla="*/ 51302 w 1290070"/>
                <a:gd name="connsiteY1" fmla="*/ 0 h 513018"/>
                <a:gd name="connsiteX2" fmla="*/ 1238768 w 1290070"/>
                <a:gd name="connsiteY2" fmla="*/ 0 h 513018"/>
                <a:gd name="connsiteX3" fmla="*/ 1290070 w 1290070"/>
                <a:gd name="connsiteY3" fmla="*/ 51302 h 513018"/>
                <a:gd name="connsiteX4" fmla="*/ 1290070 w 1290070"/>
                <a:gd name="connsiteY4" fmla="*/ 461716 h 513018"/>
                <a:gd name="connsiteX5" fmla="*/ 1238768 w 1290070"/>
                <a:gd name="connsiteY5" fmla="*/ 513018 h 513018"/>
                <a:gd name="connsiteX6" fmla="*/ 51302 w 1290070"/>
                <a:gd name="connsiteY6" fmla="*/ 513018 h 513018"/>
                <a:gd name="connsiteX7" fmla="*/ 0 w 1290070"/>
                <a:gd name="connsiteY7" fmla="*/ 461716 h 513018"/>
                <a:gd name="connsiteX8" fmla="*/ 0 w 1290070"/>
                <a:gd name="connsiteY8" fmla="*/ 51302 h 51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0070" h="513018">
                  <a:moveTo>
                    <a:pt x="0" y="51302"/>
                  </a:moveTo>
                  <a:cubicBezTo>
                    <a:pt x="0" y="22969"/>
                    <a:pt x="22969" y="0"/>
                    <a:pt x="51302" y="0"/>
                  </a:cubicBezTo>
                  <a:lnTo>
                    <a:pt x="1238768" y="0"/>
                  </a:lnTo>
                  <a:cubicBezTo>
                    <a:pt x="1267101" y="0"/>
                    <a:pt x="1290070" y="22969"/>
                    <a:pt x="1290070" y="51302"/>
                  </a:cubicBezTo>
                  <a:lnTo>
                    <a:pt x="1290070" y="461716"/>
                  </a:lnTo>
                  <a:cubicBezTo>
                    <a:pt x="1290070" y="490049"/>
                    <a:pt x="1267101" y="513018"/>
                    <a:pt x="1238768" y="513018"/>
                  </a:cubicBezTo>
                  <a:lnTo>
                    <a:pt x="51302" y="513018"/>
                  </a:lnTo>
                  <a:cubicBezTo>
                    <a:pt x="22969" y="513018"/>
                    <a:pt x="0" y="490049"/>
                    <a:pt x="0" y="461716"/>
                  </a:cubicBezTo>
                  <a:lnTo>
                    <a:pt x="0" y="51302"/>
                  </a:lnTo>
                  <a:close/>
                </a:path>
              </a:pathLst>
            </a:custGeom>
            <a:solidFill>
              <a:schemeClr val="tx2"/>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37886" tIns="30266" rIns="37886" bIns="30266" numCol="1" spcCol="1270" anchor="ctr" anchorCtr="0">
              <a:noAutofit/>
            </a:bodyPr>
            <a:lstStyle/>
            <a:p>
              <a:pPr algn="ctr" defTabSz="710565">
                <a:lnSpc>
                  <a:spcPct val="90000"/>
                </a:lnSpc>
                <a:spcAft>
                  <a:spcPct val="35000"/>
                </a:spcAft>
              </a:pPr>
              <a:r>
                <a:rPr lang="zh-CN" altLang="en-US" sz="1600" dirty="0">
                  <a:solidFill>
                    <a:sysClr val="window" lastClr="FFFFFF"/>
                  </a:solidFill>
                  <a:latin typeface="Calibri" panose="020F0502020204030204"/>
                  <a:cs typeface="+mn-ea"/>
                </a:rPr>
                <a:t>工作中的不足</a:t>
              </a:r>
              <a:endParaRPr lang="en-US" altLang="zh-CN" sz="1600" dirty="0">
                <a:solidFill>
                  <a:sysClr val="window" lastClr="FFFFFF"/>
                </a:solidFill>
                <a:latin typeface="Calibri" panose="020F0502020204030204"/>
                <a:cs typeface="+mn-ea"/>
              </a:endParaRPr>
            </a:p>
          </p:txBody>
        </p:sp>
        <p:sp>
          <p:nvSpPr>
            <p:cNvPr id="26" name="圆角矩形 25"/>
            <p:cNvSpPr/>
            <p:nvPr/>
          </p:nvSpPr>
          <p:spPr>
            <a:xfrm>
              <a:off x="6556243" y="1877581"/>
              <a:ext cx="1451329" cy="1197043"/>
            </a:xfrm>
            <a:prstGeom prst="roundRect">
              <a:avLst>
                <a:gd name="adj" fmla="val 10000"/>
              </a:avLst>
            </a:prstGeom>
            <a:no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algn="ctr"/>
              <a:endParaRPr lang="zh-CN" altLang="en-US">
                <a:cs typeface="+mn-ea"/>
              </a:endParaRPr>
            </a:p>
          </p:txBody>
        </p:sp>
        <p:sp>
          <p:nvSpPr>
            <p:cNvPr id="27" name="任意多边形 26"/>
            <p:cNvSpPr/>
            <p:nvPr/>
          </p:nvSpPr>
          <p:spPr>
            <a:xfrm>
              <a:off x="6878761" y="1621072"/>
              <a:ext cx="1290070" cy="513018"/>
            </a:xfrm>
            <a:custGeom>
              <a:avLst/>
              <a:gdLst>
                <a:gd name="connsiteX0" fmla="*/ 0 w 1290070"/>
                <a:gd name="connsiteY0" fmla="*/ 51302 h 513018"/>
                <a:gd name="connsiteX1" fmla="*/ 51302 w 1290070"/>
                <a:gd name="connsiteY1" fmla="*/ 0 h 513018"/>
                <a:gd name="connsiteX2" fmla="*/ 1238768 w 1290070"/>
                <a:gd name="connsiteY2" fmla="*/ 0 h 513018"/>
                <a:gd name="connsiteX3" fmla="*/ 1290070 w 1290070"/>
                <a:gd name="connsiteY3" fmla="*/ 51302 h 513018"/>
                <a:gd name="connsiteX4" fmla="*/ 1290070 w 1290070"/>
                <a:gd name="connsiteY4" fmla="*/ 461716 h 513018"/>
                <a:gd name="connsiteX5" fmla="*/ 1238768 w 1290070"/>
                <a:gd name="connsiteY5" fmla="*/ 513018 h 513018"/>
                <a:gd name="connsiteX6" fmla="*/ 51302 w 1290070"/>
                <a:gd name="connsiteY6" fmla="*/ 513018 h 513018"/>
                <a:gd name="connsiteX7" fmla="*/ 0 w 1290070"/>
                <a:gd name="connsiteY7" fmla="*/ 461716 h 513018"/>
                <a:gd name="connsiteX8" fmla="*/ 0 w 1290070"/>
                <a:gd name="connsiteY8" fmla="*/ 51302 h 51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0070" h="513018">
                  <a:moveTo>
                    <a:pt x="0" y="51302"/>
                  </a:moveTo>
                  <a:cubicBezTo>
                    <a:pt x="0" y="22969"/>
                    <a:pt x="22969" y="0"/>
                    <a:pt x="51302" y="0"/>
                  </a:cubicBezTo>
                  <a:lnTo>
                    <a:pt x="1238768" y="0"/>
                  </a:lnTo>
                  <a:cubicBezTo>
                    <a:pt x="1267101" y="0"/>
                    <a:pt x="1290070" y="22969"/>
                    <a:pt x="1290070" y="51302"/>
                  </a:cubicBezTo>
                  <a:lnTo>
                    <a:pt x="1290070" y="461716"/>
                  </a:lnTo>
                  <a:cubicBezTo>
                    <a:pt x="1290070" y="490049"/>
                    <a:pt x="1267101" y="513018"/>
                    <a:pt x="1238768" y="513018"/>
                  </a:cubicBezTo>
                  <a:lnTo>
                    <a:pt x="51302" y="513018"/>
                  </a:lnTo>
                  <a:cubicBezTo>
                    <a:pt x="22969" y="513018"/>
                    <a:pt x="0" y="490049"/>
                    <a:pt x="0" y="461716"/>
                  </a:cubicBezTo>
                  <a:lnTo>
                    <a:pt x="0" y="51302"/>
                  </a:lnTo>
                  <a:close/>
                </a:path>
              </a:pathLst>
            </a:cu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37886" tIns="30266" rIns="37886" bIns="30266" numCol="1" spcCol="1270" anchor="ctr" anchorCtr="0">
              <a:noAutofit/>
            </a:bodyPr>
            <a:lstStyle/>
            <a:p>
              <a:pPr algn="ctr" defTabSz="710565">
                <a:lnSpc>
                  <a:spcPct val="90000"/>
                </a:lnSpc>
                <a:spcAft>
                  <a:spcPct val="35000"/>
                </a:spcAft>
              </a:pPr>
              <a:r>
                <a:rPr lang="zh-CN" altLang="en-US" sz="1600" dirty="0">
                  <a:solidFill>
                    <a:sysClr val="window" lastClr="FFFFFF"/>
                  </a:solidFill>
                  <a:latin typeface="Calibri" panose="020F0502020204030204"/>
                  <a:cs typeface="+mn-ea"/>
                </a:rPr>
                <a:t>工作中的不足</a:t>
              </a:r>
              <a:endParaRPr lang="en-US" altLang="zh-CN" sz="1600" dirty="0">
                <a:solidFill>
                  <a:sysClr val="window" lastClr="FFFFFF"/>
                </a:solidFill>
                <a:latin typeface="Calibri" panose="020F0502020204030204"/>
                <a:cs typeface="+mn-ea"/>
              </a:endParaRPr>
            </a:p>
          </p:txBody>
        </p:sp>
      </p:grpSp>
      <p:sp>
        <p:nvSpPr>
          <p:cNvPr id="11" name="Freeform 21"/>
          <p:cNvSpPr>
            <a:spLocks noEditPoints="1"/>
          </p:cNvSpPr>
          <p:nvPr/>
        </p:nvSpPr>
        <p:spPr bwMode="auto">
          <a:xfrm>
            <a:off x="6671913" y="2564877"/>
            <a:ext cx="831546" cy="834164"/>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tx2"/>
          </a:solidFill>
          <a:ln>
            <a:noFill/>
          </a:ln>
        </p:spPr>
        <p:txBody>
          <a:bodyPr vert="horz" wrap="square" lIns="121880" tIns="60940" rIns="121880" bIns="60940" numCol="1" anchor="t" anchorCtr="0" compatLnSpc="1"/>
          <a:lstStyle/>
          <a:p>
            <a:pPr algn="ctr" defTabSz="1218565">
              <a:defRPr/>
            </a:pPr>
            <a:endParaRPr lang="en-US" sz="2400" kern="0" dirty="0">
              <a:solidFill>
                <a:sysClr val="windowText" lastClr="000000"/>
              </a:solidFill>
              <a:cs typeface="+mn-ea"/>
            </a:endParaRPr>
          </a:p>
        </p:txBody>
      </p:sp>
      <p:sp>
        <p:nvSpPr>
          <p:cNvPr id="13" name="Freeform 26"/>
          <p:cNvSpPr/>
          <p:nvPr/>
        </p:nvSpPr>
        <p:spPr bwMode="auto">
          <a:xfrm>
            <a:off x="9454296" y="2784135"/>
            <a:ext cx="684533" cy="709922"/>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1"/>
          </a:solidFill>
          <a:ln>
            <a:noFill/>
          </a:ln>
        </p:spPr>
        <p:txBody>
          <a:bodyPr vert="horz" wrap="square" lIns="121880" tIns="60940" rIns="121880" bIns="60940" numCol="1" anchor="t" anchorCtr="0" compatLnSpc="1"/>
          <a:lstStyle/>
          <a:p>
            <a:pPr algn="ctr" defTabSz="1218565">
              <a:defRPr/>
            </a:pPr>
            <a:endParaRPr lang="en-US" sz="2400" kern="0" dirty="0">
              <a:solidFill>
                <a:sysClr val="windowText" lastClr="000000"/>
              </a:solidFill>
              <a:cs typeface="+mn-ea"/>
            </a:endParaRPr>
          </a:p>
        </p:txBody>
      </p:sp>
      <p:sp>
        <p:nvSpPr>
          <p:cNvPr id="28" name="矩形 27"/>
          <p:cNvSpPr/>
          <p:nvPr/>
        </p:nvSpPr>
        <p:spPr>
          <a:xfrm>
            <a:off x="1119114" y="4957029"/>
            <a:ext cx="10048301" cy="1138733"/>
          </a:xfrm>
          <a:prstGeom prst="rect">
            <a:avLst/>
          </a:prstGeom>
        </p:spPr>
        <p:txBody>
          <a:bodyPr wrap="square" lIns="121880" tIns="60940" rIns="121880" bIns="60940">
            <a:spAutoFit/>
          </a:bodyPr>
          <a:lstStyle/>
          <a:p>
            <a:pPr algn="ctr">
              <a:lnSpc>
                <a:spcPct val="120000"/>
              </a:lnSpc>
              <a:defRPr/>
            </a:pPr>
            <a:r>
              <a:rPr lang="zh-CN" altLang="en-US" sz="1100" kern="0" dirty="0">
                <a:solidFill>
                  <a:srgbClr val="7F7F7F"/>
                </a:solidFill>
                <a:latin typeface="+mn-ea"/>
                <a:cs typeface="+mn-ea"/>
                <a:sym typeface="方正兰亭黑_GBK" pitchFamily="2"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100" kern="0" dirty="0">
              <a:solidFill>
                <a:srgbClr val="7F7F7F"/>
              </a:solidFill>
              <a:latin typeface="+mn-ea"/>
              <a:cs typeface="+mn-ea"/>
              <a:sym typeface="方正兰亭黑_GBK" pitchFamily="2" charset="-122"/>
            </a:endParaRPr>
          </a:p>
          <a:p>
            <a:pPr algn="ctr">
              <a:lnSpc>
                <a:spcPct val="120000"/>
              </a:lnSpc>
              <a:defRPr/>
            </a:pPr>
            <a:endParaRPr lang="zh-CN" altLang="en-US" sz="1100" kern="0" dirty="0">
              <a:solidFill>
                <a:srgbClr val="7F7F7F"/>
              </a:solidFill>
              <a:latin typeface="+mn-ea"/>
              <a:cs typeface="+mn-ea"/>
              <a:sym typeface="方正兰亭黑_GBK" pitchFamily="2" charset="-122"/>
            </a:endParaRPr>
          </a:p>
        </p:txBody>
      </p:sp>
      <p:sp>
        <p:nvSpPr>
          <p:cNvPr id="3" name="标题 2"/>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23457" y="1539266"/>
            <a:ext cx="1471589" cy="1355092"/>
            <a:chOff x="1455857" y="2155535"/>
            <a:chExt cx="798864" cy="735623"/>
          </a:xfrm>
        </p:grpSpPr>
        <p:sp>
          <p:nvSpPr>
            <p:cNvPr id="3" name="矩形 2"/>
            <p:cNvSpPr/>
            <p:nvPr/>
          </p:nvSpPr>
          <p:spPr>
            <a:xfrm>
              <a:off x="1644486" y="2280923"/>
              <a:ext cx="610235" cy="610235"/>
            </a:xfrm>
            <a:prstGeom prst="rect">
              <a:avLst/>
            </a:prstGeom>
            <a:noFill/>
            <a:ln w="22225">
              <a:solidFill>
                <a:srgbClr val="668CB7">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16216" y="2180593"/>
              <a:ext cx="581660" cy="553720"/>
            </a:xfrm>
            <a:prstGeom prst="rect">
              <a:avLst/>
            </a:prstGeom>
            <a:solidFill>
              <a:srgbClr val="668CB7"/>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55857" y="2155535"/>
              <a:ext cx="685800" cy="555434"/>
            </a:xfrm>
            <a:prstGeom prst="rect">
              <a:avLst/>
            </a:prstGeom>
            <a:noFill/>
          </p:spPr>
          <p:txBody>
            <a:bodyPr wrap="square" lIns="68580" tIns="34290" rIns="68580" bIns="34290" rtlCol="0">
              <a:spAutoFit/>
            </a:bodyPr>
            <a:lstStyle/>
            <a:p>
              <a:pPr algn="ctr">
                <a:lnSpc>
                  <a:spcPct val="130000"/>
                </a:lnSpc>
              </a:pPr>
              <a:r>
                <a:rPr lang="en-US" altLang="zh-CN" sz="5400" dirty="0" smtClean="0">
                  <a:solidFill>
                    <a:schemeClr val="bg1"/>
                  </a:solidFill>
                  <a:latin typeface="Impact" panose="020B0806030902050204" pitchFamily="34" charset="0"/>
                  <a:ea typeface="华文中宋" panose="02010600040101010101" charset="-122"/>
                </a:rPr>
                <a:t>04</a:t>
              </a:r>
              <a:endParaRPr lang="en-US" altLang="zh-CN" sz="5400" dirty="0">
                <a:solidFill>
                  <a:schemeClr val="bg1"/>
                </a:solidFill>
                <a:latin typeface="Impact" panose="020B0806030902050204" pitchFamily="34" charset="0"/>
                <a:ea typeface="华文中宋" panose="02010600040101010101" charset="-122"/>
              </a:endParaRPr>
            </a:p>
          </p:txBody>
        </p:sp>
      </p:grpSp>
      <p:sp>
        <p:nvSpPr>
          <p:cNvPr id="6" name="TextBox 8"/>
          <p:cNvSpPr txBox="1"/>
          <p:nvPr/>
        </p:nvSpPr>
        <p:spPr>
          <a:xfrm>
            <a:off x="3179240" y="3149921"/>
            <a:ext cx="5546746" cy="861770"/>
          </a:xfrm>
          <a:prstGeom prst="rect">
            <a:avLst/>
          </a:prstGeom>
          <a:noFill/>
        </p:spPr>
        <p:txBody>
          <a:bodyPr wrap="square" lIns="121917" tIns="60958" rIns="121917" bIns="60958" rtlCol="0">
            <a:spAutoFit/>
          </a:bodyPr>
          <a:lstStyle/>
          <a:p>
            <a:pPr algn="ctr"/>
            <a:r>
              <a:rPr lang="zh-CN" altLang="en-US" sz="4800" dirty="0">
                <a:solidFill>
                  <a:srgbClr val="668CB7"/>
                </a:solidFill>
                <a:latin typeface="方正尚酷简体" panose="03000509000000000000" pitchFamily="65" charset="-122"/>
                <a:ea typeface="方正尚酷简体" panose="03000509000000000000" pitchFamily="65" charset="-122"/>
              </a:rPr>
              <a:t>添加章节标题内容</a:t>
            </a:r>
            <a:endParaRPr lang="zh-CN" altLang="en-US" sz="4800" dirty="0">
              <a:solidFill>
                <a:srgbClr val="668CB7"/>
              </a:solidFill>
              <a:latin typeface="方正尚酷简体" panose="03000509000000000000" pitchFamily="65" charset="-122"/>
              <a:ea typeface="方正尚酷简体" panose="03000509000000000000" pitchFamily="65" charset="-122"/>
            </a:endParaRPr>
          </a:p>
        </p:txBody>
      </p:sp>
      <p:cxnSp>
        <p:nvCxnSpPr>
          <p:cNvPr id="7" name="直接连接符 6"/>
          <p:cNvCxnSpPr/>
          <p:nvPr/>
        </p:nvCxnSpPr>
        <p:spPr>
          <a:xfrm>
            <a:off x="3551087" y="4060280"/>
            <a:ext cx="4803052"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5507" y="4157460"/>
            <a:ext cx="3954215" cy="963337"/>
          </a:xfrm>
          <a:prstGeom prst="rect">
            <a:avLst/>
          </a:prstGeom>
          <a:noFill/>
        </p:spPr>
        <p:txBody>
          <a:bodyPr wrap="square" lIns="121917" tIns="60958" rIns="121917" bIns="60958">
            <a:spAutoFit/>
          </a:bodyPr>
          <a:lstStyle/>
          <a:p>
            <a:pPr algn="ctr" fontAlgn="base">
              <a:lnSpc>
                <a:spcPct val="130000"/>
              </a:lnSpc>
              <a:spcBef>
                <a:spcPct val="0"/>
              </a:spcBef>
              <a:spcAft>
                <a:spcPct val="0"/>
              </a:spcAft>
              <a:defRPr/>
            </a:pPr>
            <a:r>
              <a:rPr lang="zh-CN" altLang="en-US" sz="1400" dirty="0">
                <a:solidFill>
                  <a:schemeClr val="tx1">
                    <a:lumMod val="75000"/>
                    <a:lumOff val="25000"/>
                  </a:schemeClr>
                </a:solidFill>
                <a:latin typeface="等线" panose="02010600030101010101" charset="-122"/>
              </a:rPr>
              <a:t>点击此处添加文本内容，如关键词、部分简单介绍等。点击此处添加文本内容，如关键词、部分简单介绍等。</a:t>
            </a:r>
            <a:endParaRPr lang="en-US" altLang="zh-CN" sz="1400" dirty="0">
              <a:solidFill>
                <a:schemeClr val="tx1">
                  <a:lumMod val="75000"/>
                  <a:lumOff val="25000"/>
                </a:schemeClr>
              </a:solidFill>
              <a:latin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par>
                          <p:cTn id="13" fill="hold">
                            <p:stCondLst>
                              <p:cond delay="135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85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54" hidden="1"/>
          <p:cNvSpPr>
            <a:spLocks noChangeArrowheads="1"/>
          </p:cNvSpPr>
          <p:nvPr/>
        </p:nvSpPr>
        <p:spPr bwMode="auto">
          <a:xfrm>
            <a:off x="795" y="1940986"/>
            <a:ext cx="12190413" cy="2544233"/>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grpSp>
        <p:nvGrpSpPr>
          <p:cNvPr id="31" name="Group 5"/>
          <p:cNvGrpSpPr/>
          <p:nvPr/>
        </p:nvGrpSpPr>
        <p:grpSpPr bwMode="auto">
          <a:xfrm>
            <a:off x="8176415" y="1672169"/>
            <a:ext cx="2744959" cy="2747433"/>
            <a:chOff x="0" y="0"/>
            <a:chExt cx="2059137" cy="2059137"/>
          </a:xfrm>
        </p:grpSpPr>
        <p:sp>
          <p:nvSpPr>
            <p:cNvPr id="32" name="椭圆 41"/>
            <p:cNvSpPr>
              <a:spLocks noChangeArrowheads="1"/>
            </p:cNvSpPr>
            <p:nvPr/>
          </p:nvSpPr>
          <p:spPr bwMode="auto">
            <a:xfrm>
              <a:off x="0" y="0"/>
              <a:ext cx="2059137" cy="2059137"/>
            </a:xfrm>
            <a:prstGeom prst="ellipse">
              <a:avLst/>
            </a:prstGeom>
            <a:solidFill>
              <a:srgbClr val="FFFFFF"/>
            </a:solidFill>
            <a:ln w="38100">
              <a:solidFill>
                <a:srgbClr val="909090"/>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sp>
          <p:nvSpPr>
            <p:cNvPr id="33" name="椭圆 42"/>
            <p:cNvSpPr>
              <a:spLocks noChangeArrowheads="1"/>
            </p:cNvSpPr>
            <p:nvPr/>
          </p:nvSpPr>
          <p:spPr bwMode="auto">
            <a:xfrm>
              <a:off x="83135" y="83135"/>
              <a:ext cx="1892867" cy="1892867"/>
            </a:xfrm>
            <a:prstGeom prst="ellipse">
              <a:avLst/>
            </a:prstGeom>
            <a:blipFill dpi="0" rotWithShape="1">
              <a:blip r:embed="rId1" cstate="print">
                <a:extLst>
                  <a:ext uri="{BEBA8EAE-BF5A-486C-A8C5-ECC9F3942E4B}">
                    <a14:imgProps xmlns:a14="http://schemas.microsoft.com/office/drawing/2010/main">
                      <a14:imgLayer r:embed="rId2">
                        <a14:imgEffect>
                          <a14:brightnessContrast contrast="20000"/>
                        </a14:imgEffect>
                        <a14:imgEffect>
                          <a14:sharpenSoften amount="25000"/>
                        </a14:imgEffect>
                      </a14:imgLayer>
                    </a14:imgProps>
                  </a:ext>
                </a:extLst>
              </a:blip>
              <a:srcRect/>
              <a:stretch>
                <a:fillRect/>
              </a:stretch>
            </a:blipFill>
            <a:ln w="12700">
              <a:solidFill>
                <a:srgbClr val="D9D9D9"/>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grpSp>
      <p:grpSp>
        <p:nvGrpSpPr>
          <p:cNvPr id="34" name="Group 8"/>
          <p:cNvGrpSpPr/>
          <p:nvPr/>
        </p:nvGrpSpPr>
        <p:grpSpPr bwMode="auto">
          <a:xfrm>
            <a:off x="10040954" y="3509435"/>
            <a:ext cx="1017985" cy="1020233"/>
            <a:chOff x="0" y="0"/>
            <a:chExt cx="763788" cy="763788"/>
          </a:xfrm>
        </p:grpSpPr>
        <p:sp>
          <p:nvSpPr>
            <p:cNvPr id="36" name="椭圆 43"/>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sp>
          <p:nvSpPr>
            <p:cNvPr id="37" name="椭圆 44"/>
            <p:cNvSpPr>
              <a:spLocks noChangeArrowheads="1"/>
            </p:cNvSpPr>
            <p:nvPr/>
          </p:nvSpPr>
          <p:spPr bwMode="auto">
            <a:xfrm>
              <a:off x="82987" y="82987"/>
              <a:ext cx="597814" cy="597814"/>
            </a:xfrm>
            <a:prstGeom prst="ellipse">
              <a:avLst/>
            </a:prstGeom>
            <a:solidFill>
              <a:schemeClr val="accent3"/>
            </a:solidFill>
            <a:ln w="38100">
              <a:solidFill>
                <a:schemeClr val="bg1"/>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pic>
          <p:nvPicPr>
            <p:cNvPr id="38" name="Picture 8"/>
            <p:cNvPicPr>
              <a:picLocks noChangeAspect="1" noChangeArrowheads="1"/>
            </p:cNvPicPr>
            <p:nvPr/>
          </p:nvPicPr>
          <p:blipFill>
            <a:blip r:embed="rId3" cstate="print">
              <a:biLevel thresh="50000"/>
              <a:grayscl/>
            </a:blip>
            <a:srcRect/>
            <a:stretch>
              <a:fillRect/>
            </a:stretch>
          </p:blipFill>
          <p:spPr bwMode="auto">
            <a:xfrm>
              <a:off x="249527" y="228895"/>
              <a:ext cx="252252"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12"/>
          <p:cNvGrpSpPr/>
          <p:nvPr/>
        </p:nvGrpSpPr>
        <p:grpSpPr bwMode="auto">
          <a:xfrm>
            <a:off x="1109783" y="1672169"/>
            <a:ext cx="2744960" cy="2747433"/>
            <a:chOff x="0" y="0"/>
            <a:chExt cx="2059137" cy="2059137"/>
          </a:xfrm>
        </p:grpSpPr>
        <p:sp>
          <p:nvSpPr>
            <p:cNvPr id="40" name="椭圆 4"/>
            <p:cNvSpPr>
              <a:spLocks noChangeArrowheads="1"/>
            </p:cNvSpPr>
            <p:nvPr/>
          </p:nvSpPr>
          <p:spPr bwMode="auto">
            <a:xfrm>
              <a:off x="0" y="0"/>
              <a:ext cx="2059137" cy="2059137"/>
            </a:xfrm>
            <a:prstGeom prst="ellipse">
              <a:avLst/>
            </a:prstGeom>
            <a:solidFill>
              <a:srgbClr val="FFFFFF"/>
            </a:solidFill>
            <a:ln w="38100">
              <a:solidFill>
                <a:srgbClr val="909090"/>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sp>
          <p:nvSpPr>
            <p:cNvPr id="41" name="椭圆 10"/>
            <p:cNvSpPr>
              <a:spLocks noChangeArrowheads="1"/>
            </p:cNvSpPr>
            <p:nvPr/>
          </p:nvSpPr>
          <p:spPr bwMode="auto">
            <a:xfrm>
              <a:off x="83135" y="83135"/>
              <a:ext cx="1892867" cy="1892867"/>
            </a:xfrm>
            <a:prstGeom prst="ellipse">
              <a:avLst/>
            </a:prstGeom>
            <a:blipFill dpi="0" rotWithShape="1">
              <a:blip r:embed="rId4" cstate="print">
                <a:extLst>
                  <a:ext uri="{BEBA8EAE-BF5A-486C-A8C5-ECC9F3942E4B}">
                    <a14:imgProps xmlns:a14="http://schemas.microsoft.com/office/drawing/2010/main">
                      <a14:imgLayer r:embed="rId5">
                        <a14:imgEffect>
                          <a14:brightnessContrast contrast="20000"/>
                        </a14:imgEffect>
                        <a14:imgEffect>
                          <a14:sharpenSoften amount="25000"/>
                        </a14:imgEffect>
                      </a14:imgLayer>
                    </a14:imgProps>
                  </a:ext>
                </a:extLst>
              </a:blip>
              <a:srcRect/>
              <a:stretch>
                <a:fillRect/>
              </a:stretch>
            </a:blipFill>
            <a:ln w="12700">
              <a:solidFill>
                <a:srgbClr val="D9D9D9"/>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grpSp>
      <p:grpSp>
        <p:nvGrpSpPr>
          <p:cNvPr id="42" name="Group 15"/>
          <p:cNvGrpSpPr/>
          <p:nvPr/>
        </p:nvGrpSpPr>
        <p:grpSpPr bwMode="auto">
          <a:xfrm>
            <a:off x="2974326" y="3509435"/>
            <a:ext cx="1017983" cy="1020233"/>
            <a:chOff x="0" y="0"/>
            <a:chExt cx="763788" cy="763788"/>
          </a:xfrm>
        </p:grpSpPr>
        <p:sp>
          <p:nvSpPr>
            <p:cNvPr id="43" name="椭圆 12"/>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sp>
          <p:nvSpPr>
            <p:cNvPr id="44" name="椭圆 6"/>
            <p:cNvSpPr>
              <a:spLocks noChangeArrowheads="1"/>
            </p:cNvSpPr>
            <p:nvPr/>
          </p:nvSpPr>
          <p:spPr bwMode="auto">
            <a:xfrm>
              <a:off x="82987" y="82987"/>
              <a:ext cx="597814" cy="597814"/>
            </a:xfrm>
            <a:prstGeom prst="ellipse">
              <a:avLst/>
            </a:prstGeom>
            <a:solidFill>
              <a:schemeClr val="accent2"/>
            </a:solidFill>
            <a:ln w="38100">
              <a:solidFill>
                <a:schemeClr val="bg1"/>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pic>
          <p:nvPicPr>
            <p:cNvPr id="45" name="Picture 10" descr="C:\Users\Jonahs\Dropbox\Projects SCOTT\MEET Windows Azure\source\Background\tile-icon-network.png"/>
            <p:cNvPicPr>
              <a:picLocks noChangeAspect="1" noChangeArrowheads="1"/>
            </p:cNvPicPr>
            <p:nvPr/>
          </p:nvPicPr>
          <p:blipFill>
            <a:blip r:embed="rId6"/>
            <a:srcRect/>
            <a:stretch>
              <a:fillRect/>
            </a:stretch>
          </p:blipFill>
          <p:spPr bwMode="auto">
            <a:xfrm>
              <a:off x="223357" y="216863"/>
              <a:ext cx="324084"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19"/>
          <p:cNvGrpSpPr/>
          <p:nvPr/>
        </p:nvGrpSpPr>
        <p:grpSpPr bwMode="auto">
          <a:xfrm>
            <a:off x="4644156" y="1672169"/>
            <a:ext cx="2744960" cy="2747433"/>
            <a:chOff x="0" y="0"/>
            <a:chExt cx="2059137" cy="2059137"/>
          </a:xfrm>
        </p:grpSpPr>
        <p:sp>
          <p:nvSpPr>
            <p:cNvPr id="47" name="椭圆 36"/>
            <p:cNvSpPr>
              <a:spLocks noChangeArrowheads="1"/>
            </p:cNvSpPr>
            <p:nvPr/>
          </p:nvSpPr>
          <p:spPr bwMode="auto">
            <a:xfrm>
              <a:off x="0" y="0"/>
              <a:ext cx="2059137" cy="2059137"/>
            </a:xfrm>
            <a:prstGeom prst="ellipse">
              <a:avLst/>
            </a:prstGeom>
            <a:solidFill>
              <a:srgbClr val="FFFFFF"/>
            </a:solidFill>
            <a:ln w="38100">
              <a:solidFill>
                <a:srgbClr val="909090"/>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sp>
          <p:nvSpPr>
            <p:cNvPr id="48" name="椭圆 37"/>
            <p:cNvSpPr>
              <a:spLocks noChangeArrowheads="1"/>
            </p:cNvSpPr>
            <p:nvPr/>
          </p:nvSpPr>
          <p:spPr bwMode="auto">
            <a:xfrm>
              <a:off x="83135" y="83135"/>
              <a:ext cx="1892867" cy="1892867"/>
            </a:xfrm>
            <a:prstGeom prst="ellipse">
              <a:avLst/>
            </a:prstGeom>
            <a:blipFill dpi="0" rotWithShape="1">
              <a:blip r:embed="rId7" cstate="print"/>
              <a:srcRect/>
              <a:stretch>
                <a:fillRect/>
              </a:stretch>
            </a:blipFill>
            <a:ln w="12700">
              <a:solidFill>
                <a:srgbClr val="D9D9D9"/>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grpSp>
      <p:grpSp>
        <p:nvGrpSpPr>
          <p:cNvPr id="49" name="Group 22"/>
          <p:cNvGrpSpPr/>
          <p:nvPr/>
        </p:nvGrpSpPr>
        <p:grpSpPr bwMode="auto">
          <a:xfrm>
            <a:off x="6506582" y="3509435"/>
            <a:ext cx="1020101" cy="1020233"/>
            <a:chOff x="0" y="0"/>
            <a:chExt cx="763788" cy="763788"/>
          </a:xfrm>
        </p:grpSpPr>
        <p:sp>
          <p:nvSpPr>
            <p:cNvPr id="50" name="椭圆 38"/>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sp>
          <p:nvSpPr>
            <p:cNvPr id="51" name="椭圆 39"/>
            <p:cNvSpPr>
              <a:spLocks noChangeArrowheads="1"/>
            </p:cNvSpPr>
            <p:nvPr/>
          </p:nvSpPr>
          <p:spPr bwMode="auto">
            <a:xfrm>
              <a:off x="82987" y="82987"/>
              <a:ext cx="597814" cy="597814"/>
            </a:xfrm>
            <a:prstGeom prst="ellipse">
              <a:avLst/>
            </a:prstGeom>
            <a:solidFill>
              <a:schemeClr val="accent1"/>
            </a:solidFill>
            <a:ln w="38100">
              <a:solidFill>
                <a:schemeClr val="bg1"/>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sym typeface="微软雅黑" panose="020B0503020204020204" pitchFamily="34" charset="-122"/>
              </a:endParaRPr>
            </a:p>
          </p:txBody>
        </p:sp>
        <p:pic>
          <p:nvPicPr>
            <p:cNvPr id="52" name="Picture 9"/>
            <p:cNvPicPr>
              <a:picLocks noChangeAspect="1" noChangeArrowheads="1"/>
            </p:cNvPicPr>
            <p:nvPr/>
          </p:nvPicPr>
          <p:blipFill>
            <a:blip r:embed="rId8" cstate="print"/>
            <a:srcRect/>
            <a:stretch>
              <a:fillRect/>
            </a:stretch>
          </p:blipFill>
          <p:spPr bwMode="auto">
            <a:xfrm>
              <a:off x="151593" y="165667"/>
              <a:ext cx="461317"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 name="矩形 50"/>
          <p:cNvSpPr>
            <a:spLocks noChangeArrowheads="1"/>
          </p:cNvSpPr>
          <p:nvPr/>
        </p:nvSpPr>
        <p:spPr bwMode="auto">
          <a:xfrm>
            <a:off x="1001849" y="4703234"/>
            <a:ext cx="3098395"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900" b="1" dirty="0"/>
              <a:t>添加主题</a:t>
            </a:r>
            <a:endParaRPr lang="zh-CN" altLang="en-US" sz="1900" b="1" dirty="0"/>
          </a:p>
        </p:txBody>
      </p:sp>
      <p:sp>
        <p:nvSpPr>
          <p:cNvPr id="54" name="矩形 17"/>
          <p:cNvSpPr>
            <a:spLocks noChangeArrowheads="1"/>
          </p:cNvSpPr>
          <p:nvPr/>
        </p:nvSpPr>
        <p:spPr bwMode="auto">
          <a:xfrm>
            <a:off x="1109785" y="5086322"/>
            <a:ext cx="2882523" cy="95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dirty="0">
                <a:solidFill>
                  <a:schemeClr val="tx1">
                    <a:lumMod val="65000"/>
                    <a:lumOff val="35000"/>
                  </a:schemeClr>
                </a:solidFill>
                <a:sym typeface="微软雅黑" panose="020B0503020204020204" pitchFamily="34" charset="-122"/>
              </a:rPr>
              <a:t>在此录入上述图表的综合分析说明，在此录入上述图表的综合分析说明。</a:t>
            </a:r>
            <a:endParaRPr lang="zh-CN" altLang="en-US" sz="1500" dirty="0">
              <a:solidFill>
                <a:schemeClr val="tx1">
                  <a:lumMod val="65000"/>
                  <a:lumOff val="35000"/>
                </a:schemeClr>
              </a:solidFill>
              <a:sym typeface="微软雅黑" panose="020B0503020204020204" pitchFamily="34" charset="-122"/>
            </a:endParaRPr>
          </a:p>
        </p:txBody>
      </p:sp>
      <p:sp>
        <p:nvSpPr>
          <p:cNvPr id="55" name="矩形 59"/>
          <p:cNvSpPr>
            <a:spLocks noChangeArrowheads="1"/>
          </p:cNvSpPr>
          <p:nvPr/>
        </p:nvSpPr>
        <p:spPr bwMode="auto">
          <a:xfrm>
            <a:off x="4534106" y="4703234"/>
            <a:ext cx="3098395"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900" b="1" dirty="0">
                <a:solidFill>
                  <a:srgbClr val="282828"/>
                </a:solidFill>
                <a:sym typeface="微软雅黑" panose="020B0503020204020204" pitchFamily="34" charset="-122"/>
              </a:rPr>
              <a:t>添加主题</a:t>
            </a:r>
            <a:endParaRPr lang="zh-CN" altLang="en-US" sz="2700" dirty="0">
              <a:latin typeface="Arial" panose="020B0604020202020204" pitchFamily="34" charset="0"/>
              <a:ea typeface="宋体" panose="02010600030101010101" pitchFamily="2" charset="-122"/>
            </a:endParaRPr>
          </a:p>
        </p:txBody>
      </p:sp>
      <p:sp>
        <p:nvSpPr>
          <p:cNvPr id="56" name="矩形 60"/>
          <p:cNvSpPr>
            <a:spLocks noChangeArrowheads="1"/>
          </p:cNvSpPr>
          <p:nvPr/>
        </p:nvSpPr>
        <p:spPr bwMode="auto">
          <a:xfrm>
            <a:off x="4642042" y="5086322"/>
            <a:ext cx="2882523" cy="95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dirty="0">
                <a:solidFill>
                  <a:schemeClr val="tx1">
                    <a:lumMod val="65000"/>
                    <a:lumOff val="35000"/>
                  </a:schemeClr>
                </a:solidFill>
                <a:sym typeface="微软雅黑" panose="020B0503020204020204" pitchFamily="34" charset="-122"/>
              </a:rPr>
              <a:t>在此录入上述图表的综合分析说明，在此录入上述图表的综合分析说明。</a:t>
            </a:r>
            <a:endParaRPr lang="zh-CN" altLang="en-US" sz="1500" dirty="0">
              <a:solidFill>
                <a:schemeClr val="tx1">
                  <a:lumMod val="65000"/>
                  <a:lumOff val="35000"/>
                </a:schemeClr>
              </a:solidFill>
              <a:sym typeface="微软雅黑" panose="020B0503020204020204" pitchFamily="34" charset="-122"/>
            </a:endParaRPr>
          </a:p>
        </p:txBody>
      </p:sp>
      <p:sp>
        <p:nvSpPr>
          <p:cNvPr id="57" name="矩形 62"/>
          <p:cNvSpPr>
            <a:spLocks noChangeArrowheads="1"/>
          </p:cNvSpPr>
          <p:nvPr/>
        </p:nvSpPr>
        <p:spPr bwMode="auto">
          <a:xfrm>
            <a:off x="8068479" y="4703234"/>
            <a:ext cx="3098395"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900" b="1" dirty="0">
                <a:solidFill>
                  <a:srgbClr val="282828"/>
                </a:solidFill>
                <a:sym typeface="微软雅黑" panose="020B0503020204020204" pitchFamily="34" charset="-122"/>
              </a:rPr>
              <a:t>添加主题</a:t>
            </a:r>
            <a:endParaRPr lang="zh-CN" altLang="en-US" sz="2700" dirty="0">
              <a:latin typeface="Arial" panose="020B0604020202020204" pitchFamily="34" charset="0"/>
              <a:ea typeface="宋体" panose="02010600030101010101" pitchFamily="2" charset="-122"/>
            </a:endParaRPr>
          </a:p>
        </p:txBody>
      </p:sp>
      <p:sp>
        <p:nvSpPr>
          <p:cNvPr id="58" name="矩形 63"/>
          <p:cNvSpPr>
            <a:spLocks noChangeArrowheads="1"/>
          </p:cNvSpPr>
          <p:nvPr/>
        </p:nvSpPr>
        <p:spPr bwMode="auto">
          <a:xfrm>
            <a:off x="8176415" y="5086322"/>
            <a:ext cx="2882523" cy="95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dirty="0">
                <a:solidFill>
                  <a:schemeClr val="tx1">
                    <a:lumMod val="65000"/>
                    <a:lumOff val="35000"/>
                  </a:schemeClr>
                </a:solidFill>
                <a:sym typeface="微软雅黑" panose="020B0503020204020204" pitchFamily="34" charset="-122"/>
              </a:rPr>
              <a:t>在此录入上述图表的综合分析说明，在此录入上述图表的综合分析说明。</a:t>
            </a:r>
            <a:endParaRPr lang="zh-CN" altLang="en-US" sz="1500" dirty="0">
              <a:solidFill>
                <a:schemeClr val="tx1">
                  <a:lumMod val="65000"/>
                  <a:lumOff val="35000"/>
                </a:schemeClr>
              </a:solidFill>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fltVal val="0"/>
                                          </p:val>
                                        </p:tav>
                                        <p:tav tm="100000">
                                          <p:val>
                                            <p:strVal val="#ppt_h"/>
                                          </p:val>
                                        </p:tav>
                                      </p:tavLst>
                                    </p:anim>
                                    <p:anim calcmode="lin" valueType="num">
                                      <p:cBhvr>
                                        <p:cTn id="9" dur="1500" fill="hold"/>
                                        <p:tgtEl>
                                          <p:spTgt spid="39"/>
                                        </p:tgtEl>
                                        <p:attrNameLst>
                                          <p:attrName>style.rotation</p:attrName>
                                        </p:attrNameLst>
                                      </p:cBhvr>
                                      <p:tavLst>
                                        <p:tav tm="0">
                                          <p:val>
                                            <p:fltVal val="360"/>
                                          </p:val>
                                        </p:tav>
                                        <p:tav tm="100000">
                                          <p:val>
                                            <p:fltVal val="0"/>
                                          </p:val>
                                        </p:tav>
                                      </p:tavLst>
                                    </p:anim>
                                    <p:animEffect transition="in" filter="fade">
                                      <p:cBhvr>
                                        <p:cTn id="10" dur="1500"/>
                                        <p:tgtEl>
                                          <p:spTgt spid="39"/>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750"/>
                                        <p:tgtEl>
                                          <p:spTgt spid="53"/>
                                        </p:tgtEl>
                                      </p:cBhvr>
                                    </p:animEffect>
                                    <p:anim calcmode="lin" valueType="num">
                                      <p:cBhvr>
                                        <p:cTn id="19" dur="750" fill="hold"/>
                                        <p:tgtEl>
                                          <p:spTgt spid="53"/>
                                        </p:tgtEl>
                                        <p:attrNameLst>
                                          <p:attrName>ppt_x</p:attrName>
                                        </p:attrNameLst>
                                      </p:cBhvr>
                                      <p:tavLst>
                                        <p:tav tm="0">
                                          <p:val>
                                            <p:strVal val="#ppt_x"/>
                                          </p:val>
                                        </p:tav>
                                        <p:tav tm="100000">
                                          <p:val>
                                            <p:strVal val="#ppt_x"/>
                                          </p:val>
                                        </p:tav>
                                      </p:tavLst>
                                    </p:anim>
                                    <p:anim calcmode="lin" valueType="num">
                                      <p:cBhvr>
                                        <p:cTn id="20" dur="750" fill="hold"/>
                                        <p:tgtEl>
                                          <p:spTgt spid="5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750"/>
                                        <p:tgtEl>
                                          <p:spTgt spid="54"/>
                                        </p:tgtEl>
                                      </p:cBhvr>
                                    </p:animEffect>
                                    <p:anim calcmode="lin" valueType="num">
                                      <p:cBhvr>
                                        <p:cTn id="24" dur="750" fill="hold"/>
                                        <p:tgtEl>
                                          <p:spTgt spid="54"/>
                                        </p:tgtEl>
                                        <p:attrNameLst>
                                          <p:attrName>ppt_x</p:attrName>
                                        </p:attrNameLst>
                                      </p:cBhvr>
                                      <p:tavLst>
                                        <p:tav tm="0">
                                          <p:val>
                                            <p:strVal val="#ppt_x"/>
                                          </p:val>
                                        </p:tav>
                                        <p:tav tm="100000">
                                          <p:val>
                                            <p:strVal val="#ppt_x"/>
                                          </p:val>
                                        </p:tav>
                                      </p:tavLst>
                                    </p:anim>
                                    <p:anim calcmode="lin" valueType="num">
                                      <p:cBhvr>
                                        <p:cTn id="25" dur="750" fill="hold"/>
                                        <p:tgtEl>
                                          <p:spTgt spid="54"/>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9" presetClass="entr" presetSubtype="0" decel="100000"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1500" fill="hold"/>
                                        <p:tgtEl>
                                          <p:spTgt spid="46"/>
                                        </p:tgtEl>
                                        <p:attrNameLst>
                                          <p:attrName>ppt_w</p:attrName>
                                        </p:attrNameLst>
                                      </p:cBhvr>
                                      <p:tavLst>
                                        <p:tav tm="0">
                                          <p:val>
                                            <p:fltVal val="0"/>
                                          </p:val>
                                        </p:tav>
                                        <p:tav tm="100000">
                                          <p:val>
                                            <p:strVal val="#ppt_w"/>
                                          </p:val>
                                        </p:tav>
                                      </p:tavLst>
                                    </p:anim>
                                    <p:anim calcmode="lin" valueType="num">
                                      <p:cBhvr>
                                        <p:cTn id="30" dur="1500" fill="hold"/>
                                        <p:tgtEl>
                                          <p:spTgt spid="46"/>
                                        </p:tgtEl>
                                        <p:attrNameLst>
                                          <p:attrName>ppt_h</p:attrName>
                                        </p:attrNameLst>
                                      </p:cBhvr>
                                      <p:tavLst>
                                        <p:tav tm="0">
                                          <p:val>
                                            <p:fltVal val="0"/>
                                          </p:val>
                                        </p:tav>
                                        <p:tav tm="100000">
                                          <p:val>
                                            <p:strVal val="#ppt_h"/>
                                          </p:val>
                                        </p:tav>
                                      </p:tavLst>
                                    </p:anim>
                                    <p:anim calcmode="lin" valueType="num">
                                      <p:cBhvr>
                                        <p:cTn id="31" dur="1500" fill="hold"/>
                                        <p:tgtEl>
                                          <p:spTgt spid="46"/>
                                        </p:tgtEl>
                                        <p:attrNameLst>
                                          <p:attrName>style.rotation</p:attrName>
                                        </p:attrNameLst>
                                      </p:cBhvr>
                                      <p:tavLst>
                                        <p:tav tm="0">
                                          <p:val>
                                            <p:fltVal val="360"/>
                                          </p:val>
                                        </p:tav>
                                        <p:tav tm="100000">
                                          <p:val>
                                            <p:fltVal val="0"/>
                                          </p:val>
                                        </p:tav>
                                      </p:tavLst>
                                    </p:anim>
                                    <p:animEffect transition="in" filter="fade">
                                      <p:cBhvr>
                                        <p:cTn id="32" dur="1500"/>
                                        <p:tgtEl>
                                          <p:spTgt spid="46"/>
                                        </p:tgtEl>
                                      </p:cBhvr>
                                    </p:animEffect>
                                  </p:childTnLst>
                                </p:cTn>
                              </p:par>
                            </p:childTnLst>
                          </p:cTn>
                        </p:par>
                        <p:par>
                          <p:cTn id="33" fill="hold">
                            <p:stCondLst>
                              <p:cond delay="4500"/>
                            </p:stCondLst>
                            <p:childTnLst>
                              <p:par>
                                <p:cTn id="34" presetID="10" presetClass="entr" presetSubtype="0"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750"/>
                                        <p:tgtEl>
                                          <p:spTgt spid="55"/>
                                        </p:tgtEl>
                                      </p:cBhvr>
                                    </p:animEffect>
                                    <p:anim calcmode="lin" valueType="num">
                                      <p:cBhvr>
                                        <p:cTn id="41" dur="750" fill="hold"/>
                                        <p:tgtEl>
                                          <p:spTgt spid="55"/>
                                        </p:tgtEl>
                                        <p:attrNameLst>
                                          <p:attrName>ppt_x</p:attrName>
                                        </p:attrNameLst>
                                      </p:cBhvr>
                                      <p:tavLst>
                                        <p:tav tm="0">
                                          <p:val>
                                            <p:strVal val="#ppt_x"/>
                                          </p:val>
                                        </p:tav>
                                        <p:tav tm="100000">
                                          <p:val>
                                            <p:strVal val="#ppt_x"/>
                                          </p:val>
                                        </p:tav>
                                      </p:tavLst>
                                    </p:anim>
                                    <p:anim calcmode="lin" valueType="num">
                                      <p:cBhvr>
                                        <p:cTn id="42" dur="750" fill="hold"/>
                                        <p:tgtEl>
                                          <p:spTgt spid="5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750"/>
                                        <p:tgtEl>
                                          <p:spTgt spid="56"/>
                                        </p:tgtEl>
                                      </p:cBhvr>
                                    </p:animEffect>
                                    <p:anim calcmode="lin" valueType="num">
                                      <p:cBhvr>
                                        <p:cTn id="46" dur="750" fill="hold"/>
                                        <p:tgtEl>
                                          <p:spTgt spid="56"/>
                                        </p:tgtEl>
                                        <p:attrNameLst>
                                          <p:attrName>ppt_x</p:attrName>
                                        </p:attrNameLst>
                                      </p:cBhvr>
                                      <p:tavLst>
                                        <p:tav tm="0">
                                          <p:val>
                                            <p:strVal val="#ppt_x"/>
                                          </p:val>
                                        </p:tav>
                                        <p:tav tm="100000">
                                          <p:val>
                                            <p:strVal val="#ppt_x"/>
                                          </p:val>
                                        </p:tav>
                                      </p:tavLst>
                                    </p:anim>
                                    <p:anim calcmode="lin" valueType="num">
                                      <p:cBhvr>
                                        <p:cTn id="47" dur="750" fill="hold"/>
                                        <p:tgtEl>
                                          <p:spTgt spid="56"/>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9" presetClass="entr" presetSubtype="0" decel="100000"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1500" fill="hold"/>
                                        <p:tgtEl>
                                          <p:spTgt spid="31"/>
                                        </p:tgtEl>
                                        <p:attrNameLst>
                                          <p:attrName>ppt_w</p:attrName>
                                        </p:attrNameLst>
                                      </p:cBhvr>
                                      <p:tavLst>
                                        <p:tav tm="0">
                                          <p:val>
                                            <p:fltVal val="0"/>
                                          </p:val>
                                        </p:tav>
                                        <p:tav tm="100000">
                                          <p:val>
                                            <p:strVal val="#ppt_w"/>
                                          </p:val>
                                        </p:tav>
                                      </p:tavLst>
                                    </p:anim>
                                    <p:anim calcmode="lin" valueType="num">
                                      <p:cBhvr>
                                        <p:cTn id="52" dur="1500" fill="hold"/>
                                        <p:tgtEl>
                                          <p:spTgt spid="31"/>
                                        </p:tgtEl>
                                        <p:attrNameLst>
                                          <p:attrName>ppt_h</p:attrName>
                                        </p:attrNameLst>
                                      </p:cBhvr>
                                      <p:tavLst>
                                        <p:tav tm="0">
                                          <p:val>
                                            <p:fltVal val="0"/>
                                          </p:val>
                                        </p:tav>
                                        <p:tav tm="100000">
                                          <p:val>
                                            <p:strVal val="#ppt_h"/>
                                          </p:val>
                                        </p:tav>
                                      </p:tavLst>
                                    </p:anim>
                                    <p:anim calcmode="lin" valueType="num">
                                      <p:cBhvr>
                                        <p:cTn id="53" dur="1500" fill="hold"/>
                                        <p:tgtEl>
                                          <p:spTgt spid="31"/>
                                        </p:tgtEl>
                                        <p:attrNameLst>
                                          <p:attrName>style.rotation</p:attrName>
                                        </p:attrNameLst>
                                      </p:cBhvr>
                                      <p:tavLst>
                                        <p:tav tm="0">
                                          <p:val>
                                            <p:fltVal val="360"/>
                                          </p:val>
                                        </p:tav>
                                        <p:tav tm="100000">
                                          <p:val>
                                            <p:fltVal val="0"/>
                                          </p:val>
                                        </p:tav>
                                      </p:tavLst>
                                    </p:anim>
                                    <p:animEffect transition="in" filter="fade">
                                      <p:cBhvr>
                                        <p:cTn id="54" dur="1500"/>
                                        <p:tgtEl>
                                          <p:spTgt spid="31"/>
                                        </p:tgtEl>
                                      </p:cBhvr>
                                    </p:animEffect>
                                  </p:childTnLst>
                                </p:cTn>
                              </p:par>
                            </p:childTnLst>
                          </p:cTn>
                        </p:par>
                        <p:par>
                          <p:cTn id="55" fill="hold">
                            <p:stCondLst>
                              <p:cond delay="7500"/>
                            </p:stCondLst>
                            <p:childTnLst>
                              <p:par>
                                <p:cTn id="56" presetID="10" presetClass="entr" presetSubtype="0" fill="hold"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par>
                          <p:cTn id="59" fill="hold">
                            <p:stCondLst>
                              <p:cond delay="8000"/>
                            </p:stCondLst>
                            <p:childTnLst>
                              <p:par>
                                <p:cTn id="60" presetID="42" presetClass="entr" presetSubtype="0" fill="hold" grpId="0" nodeType="after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750"/>
                                        <p:tgtEl>
                                          <p:spTgt spid="57"/>
                                        </p:tgtEl>
                                      </p:cBhvr>
                                    </p:animEffect>
                                    <p:anim calcmode="lin" valueType="num">
                                      <p:cBhvr>
                                        <p:cTn id="63" dur="750" fill="hold"/>
                                        <p:tgtEl>
                                          <p:spTgt spid="57"/>
                                        </p:tgtEl>
                                        <p:attrNameLst>
                                          <p:attrName>ppt_x</p:attrName>
                                        </p:attrNameLst>
                                      </p:cBhvr>
                                      <p:tavLst>
                                        <p:tav tm="0">
                                          <p:val>
                                            <p:strVal val="#ppt_x"/>
                                          </p:val>
                                        </p:tav>
                                        <p:tav tm="100000">
                                          <p:val>
                                            <p:strVal val="#ppt_x"/>
                                          </p:val>
                                        </p:tav>
                                      </p:tavLst>
                                    </p:anim>
                                    <p:anim calcmode="lin" valueType="num">
                                      <p:cBhvr>
                                        <p:cTn id="64" dur="750" fill="hold"/>
                                        <p:tgtEl>
                                          <p:spTgt spid="5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750"/>
                                        <p:tgtEl>
                                          <p:spTgt spid="58"/>
                                        </p:tgtEl>
                                      </p:cBhvr>
                                    </p:animEffect>
                                    <p:anim calcmode="lin" valueType="num">
                                      <p:cBhvr>
                                        <p:cTn id="68" dur="750" fill="hold"/>
                                        <p:tgtEl>
                                          <p:spTgt spid="58"/>
                                        </p:tgtEl>
                                        <p:attrNameLst>
                                          <p:attrName>ppt_x</p:attrName>
                                        </p:attrNameLst>
                                      </p:cBhvr>
                                      <p:tavLst>
                                        <p:tav tm="0">
                                          <p:val>
                                            <p:strVal val="#ppt_x"/>
                                          </p:val>
                                        </p:tav>
                                        <p:tav tm="100000">
                                          <p:val>
                                            <p:strVal val="#ppt_x"/>
                                          </p:val>
                                        </p:tav>
                                      </p:tavLst>
                                    </p:anim>
                                    <p:anim calcmode="lin" valueType="num">
                                      <p:cBhvr>
                                        <p:cTn id="69" dur="75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3600000">
            <a:off x="1628977" y="2379416"/>
            <a:ext cx="2565537" cy="2727014"/>
            <a:chOff x="1374011" y="1467188"/>
            <a:chExt cx="2489130" cy="2646138"/>
          </a:xfrm>
        </p:grpSpPr>
        <p:sp>
          <p:nvSpPr>
            <p:cNvPr id="15" name="六边形 14"/>
            <p:cNvSpPr/>
            <p:nvPr/>
          </p:nvSpPr>
          <p:spPr>
            <a:xfrm rot="5400000">
              <a:off x="2010608" y="1558263"/>
              <a:ext cx="1320586" cy="1138436"/>
            </a:xfrm>
            <a:prstGeom prst="hexagon">
              <a:avLst/>
            </a:prstGeom>
            <a:noFill/>
            <a:ln w="12700">
              <a:solidFill>
                <a:schemeClr val="bg1">
                  <a:lumMod val="85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6" name="六边形 15"/>
            <p:cNvSpPr/>
            <p:nvPr/>
          </p:nvSpPr>
          <p:spPr>
            <a:xfrm rot="5400000">
              <a:off x="1282936" y="2878850"/>
              <a:ext cx="1320586" cy="1138436"/>
            </a:xfrm>
            <a:prstGeom prst="hexagon">
              <a:avLst/>
            </a:prstGeom>
            <a:noFill/>
            <a:ln w="12700">
              <a:solidFill>
                <a:schemeClr val="bg1">
                  <a:lumMod val="85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7" name="六边形 16"/>
            <p:cNvSpPr/>
            <p:nvPr/>
          </p:nvSpPr>
          <p:spPr>
            <a:xfrm rot="5400000">
              <a:off x="2633630" y="2883814"/>
              <a:ext cx="1320586" cy="1138437"/>
            </a:xfrm>
            <a:prstGeom prst="hexagon">
              <a:avLst/>
            </a:prstGeom>
            <a:noFill/>
            <a:ln w="12700">
              <a:solidFill>
                <a:schemeClr val="bg1">
                  <a:lumMod val="85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sp>
        <p:nvSpPr>
          <p:cNvPr id="2" name="六边形 1"/>
          <p:cNvSpPr/>
          <p:nvPr/>
        </p:nvSpPr>
        <p:spPr>
          <a:xfrm rot="5400000">
            <a:off x="2063596" y="2379736"/>
            <a:ext cx="1361125" cy="117323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9" name="六边形 8"/>
          <p:cNvSpPr/>
          <p:nvPr/>
        </p:nvSpPr>
        <p:spPr>
          <a:xfrm rot="5400000">
            <a:off x="1313685" y="3740863"/>
            <a:ext cx="1361125" cy="117323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10" name="六边形 9"/>
          <p:cNvSpPr/>
          <p:nvPr/>
        </p:nvSpPr>
        <p:spPr>
          <a:xfrm rot="5400000">
            <a:off x="2829357" y="3736138"/>
            <a:ext cx="1361125" cy="1173230"/>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11" name="TextBox 10"/>
          <p:cNvSpPr txBox="1"/>
          <p:nvPr/>
        </p:nvSpPr>
        <p:spPr>
          <a:xfrm>
            <a:off x="7582009" y="2271313"/>
            <a:ext cx="1161669" cy="369320"/>
          </a:xfrm>
          <a:prstGeom prst="rect">
            <a:avLst/>
          </a:prstGeom>
          <a:noFill/>
        </p:spPr>
        <p:txBody>
          <a:bodyPr wrap="square" lIns="121908" tIns="60954" rIns="121908" bIns="60954" rtlCol="0">
            <a:spAutoFit/>
          </a:bodyPr>
          <a:lstStyle/>
          <a:p>
            <a:pPr algn="ctr"/>
            <a:r>
              <a:rPr lang="zh-CN" altLang="en-US" sz="1600" b="1" dirty="0">
                <a:solidFill>
                  <a:schemeClr val="accent1"/>
                </a:solidFill>
                <a:latin typeface="+mn-ea"/>
                <a:cs typeface="+mn-ea"/>
              </a:rPr>
              <a:t>添加标题</a:t>
            </a:r>
            <a:endParaRPr lang="zh-CN" altLang="en-US" sz="1600" b="1" dirty="0">
              <a:solidFill>
                <a:schemeClr val="accent1"/>
              </a:solidFill>
              <a:latin typeface="+mn-ea"/>
              <a:cs typeface="+mn-ea"/>
            </a:endParaRPr>
          </a:p>
        </p:txBody>
      </p:sp>
      <p:sp>
        <p:nvSpPr>
          <p:cNvPr id="12" name="TextBox 11"/>
          <p:cNvSpPr txBox="1"/>
          <p:nvPr/>
        </p:nvSpPr>
        <p:spPr>
          <a:xfrm>
            <a:off x="7582008" y="2571208"/>
            <a:ext cx="3698568" cy="788679"/>
          </a:xfrm>
          <a:prstGeom prst="rect">
            <a:avLst/>
          </a:prstGeom>
          <a:noFill/>
        </p:spPr>
        <p:txBody>
          <a:bodyPr wrap="square" lIns="121908" tIns="60954" rIns="121908" bIns="60954" rtlCol="0">
            <a:spAutoFit/>
          </a:bodyPr>
          <a:lstStyle/>
          <a:p>
            <a:pPr>
              <a:lnSpc>
                <a:spcPts val="1335"/>
              </a:lnSpc>
            </a:pPr>
            <a:r>
              <a:rPr lang="zh-CN" altLang="en-US" sz="1000" dirty="0">
                <a:solidFill>
                  <a:schemeClr val="bg1">
                    <a:lumMod val="50000"/>
                  </a:schemeClr>
                </a:solidFill>
                <a:latin typeface="+mn-ea"/>
                <a:cs typeface="+mn-ea"/>
              </a:rPr>
              <a:t>添加你的饿内容文字或者复制内容文字的内容内容添加你内容添内容添添加你的饿内容文字或者复制内容文字的内容内容添加你内容添内容添</a:t>
            </a:r>
            <a:endParaRPr lang="id-ID" altLang="zh-CN" sz="1000" dirty="0">
              <a:solidFill>
                <a:schemeClr val="bg1">
                  <a:lumMod val="50000"/>
                </a:schemeClr>
              </a:solidFill>
              <a:latin typeface="+mn-ea"/>
              <a:cs typeface="+mn-ea"/>
            </a:endParaRPr>
          </a:p>
          <a:p>
            <a:pPr>
              <a:lnSpc>
                <a:spcPts val="1335"/>
              </a:lnSpc>
            </a:pPr>
            <a:endParaRPr lang="id-ID" sz="1000" dirty="0">
              <a:solidFill>
                <a:schemeClr val="bg1">
                  <a:lumMod val="50000"/>
                </a:schemeClr>
              </a:solidFill>
              <a:latin typeface="+mn-ea"/>
              <a:cs typeface="+mn-ea"/>
            </a:endParaRPr>
          </a:p>
        </p:txBody>
      </p:sp>
      <p:sp>
        <p:nvSpPr>
          <p:cNvPr id="24" name="TextBox 23"/>
          <p:cNvSpPr txBox="1"/>
          <p:nvPr/>
        </p:nvSpPr>
        <p:spPr>
          <a:xfrm>
            <a:off x="7582009" y="3263875"/>
            <a:ext cx="1161669" cy="369320"/>
          </a:xfrm>
          <a:prstGeom prst="rect">
            <a:avLst/>
          </a:prstGeom>
          <a:noFill/>
        </p:spPr>
        <p:txBody>
          <a:bodyPr wrap="square" lIns="121908" tIns="60954" rIns="121908" bIns="60954" rtlCol="0">
            <a:spAutoFit/>
          </a:bodyPr>
          <a:lstStyle/>
          <a:p>
            <a:pPr algn="ctr"/>
            <a:r>
              <a:rPr lang="zh-CN" altLang="en-US" sz="1600" b="1" dirty="0">
                <a:solidFill>
                  <a:schemeClr val="accent1"/>
                </a:solidFill>
                <a:latin typeface="+mn-ea"/>
                <a:cs typeface="+mn-ea"/>
              </a:rPr>
              <a:t>添加标题</a:t>
            </a:r>
            <a:endParaRPr lang="zh-CN" altLang="en-US" sz="1600" b="1" dirty="0">
              <a:solidFill>
                <a:schemeClr val="accent1"/>
              </a:solidFill>
              <a:latin typeface="+mn-ea"/>
              <a:cs typeface="+mn-ea"/>
            </a:endParaRPr>
          </a:p>
        </p:txBody>
      </p:sp>
      <p:sp>
        <p:nvSpPr>
          <p:cNvPr id="25" name="TextBox 24"/>
          <p:cNvSpPr txBox="1"/>
          <p:nvPr/>
        </p:nvSpPr>
        <p:spPr>
          <a:xfrm>
            <a:off x="7582008" y="3563769"/>
            <a:ext cx="3698568" cy="788679"/>
          </a:xfrm>
          <a:prstGeom prst="rect">
            <a:avLst/>
          </a:prstGeom>
          <a:noFill/>
        </p:spPr>
        <p:txBody>
          <a:bodyPr wrap="square" lIns="121908" tIns="60954" rIns="121908" bIns="60954" rtlCol="0">
            <a:spAutoFit/>
          </a:bodyPr>
          <a:lstStyle/>
          <a:p>
            <a:pPr>
              <a:lnSpc>
                <a:spcPts val="1335"/>
              </a:lnSpc>
            </a:pPr>
            <a:r>
              <a:rPr lang="zh-CN" altLang="en-US" sz="1000" dirty="0">
                <a:solidFill>
                  <a:schemeClr val="bg1">
                    <a:lumMod val="50000"/>
                  </a:schemeClr>
                </a:solidFill>
                <a:latin typeface="+mn-ea"/>
                <a:cs typeface="+mn-ea"/>
              </a:rPr>
              <a:t>添加你的饿内容文字或者复制内容文字的内容内容添加你内容添内容添添加你的饿内容文字或者复制内容文字的内容内容添加你内容添内容添</a:t>
            </a:r>
            <a:endParaRPr lang="id-ID" altLang="zh-CN" sz="1000" dirty="0">
              <a:solidFill>
                <a:schemeClr val="bg1">
                  <a:lumMod val="50000"/>
                </a:schemeClr>
              </a:solidFill>
              <a:latin typeface="+mn-ea"/>
              <a:cs typeface="+mn-ea"/>
            </a:endParaRPr>
          </a:p>
          <a:p>
            <a:pPr>
              <a:lnSpc>
                <a:spcPts val="1335"/>
              </a:lnSpc>
            </a:pPr>
            <a:endParaRPr lang="id-ID" sz="1000" dirty="0">
              <a:solidFill>
                <a:schemeClr val="bg1">
                  <a:lumMod val="50000"/>
                </a:schemeClr>
              </a:solidFill>
              <a:latin typeface="+mn-ea"/>
              <a:cs typeface="+mn-ea"/>
            </a:endParaRPr>
          </a:p>
        </p:txBody>
      </p:sp>
      <p:sp>
        <p:nvSpPr>
          <p:cNvPr id="26" name="TextBox 25"/>
          <p:cNvSpPr txBox="1"/>
          <p:nvPr/>
        </p:nvSpPr>
        <p:spPr>
          <a:xfrm>
            <a:off x="7582009" y="4319992"/>
            <a:ext cx="1161669" cy="369320"/>
          </a:xfrm>
          <a:prstGeom prst="rect">
            <a:avLst/>
          </a:prstGeom>
          <a:noFill/>
        </p:spPr>
        <p:txBody>
          <a:bodyPr wrap="square" lIns="121908" tIns="60954" rIns="121908" bIns="60954" rtlCol="0">
            <a:spAutoFit/>
          </a:bodyPr>
          <a:lstStyle/>
          <a:p>
            <a:pPr algn="ctr"/>
            <a:r>
              <a:rPr lang="zh-CN" altLang="en-US" sz="1600" b="1" dirty="0">
                <a:solidFill>
                  <a:schemeClr val="accent1"/>
                </a:solidFill>
                <a:latin typeface="+mn-ea"/>
                <a:cs typeface="+mn-ea"/>
              </a:rPr>
              <a:t>添加标题</a:t>
            </a:r>
            <a:endParaRPr lang="zh-CN" altLang="en-US" sz="1600" b="1" dirty="0">
              <a:solidFill>
                <a:schemeClr val="accent1"/>
              </a:solidFill>
              <a:latin typeface="+mn-ea"/>
              <a:cs typeface="+mn-ea"/>
            </a:endParaRPr>
          </a:p>
        </p:txBody>
      </p:sp>
      <p:sp>
        <p:nvSpPr>
          <p:cNvPr id="27" name="TextBox 26"/>
          <p:cNvSpPr txBox="1"/>
          <p:nvPr/>
        </p:nvSpPr>
        <p:spPr>
          <a:xfrm>
            <a:off x="7582008" y="4619886"/>
            <a:ext cx="3698568" cy="788679"/>
          </a:xfrm>
          <a:prstGeom prst="rect">
            <a:avLst/>
          </a:prstGeom>
          <a:noFill/>
        </p:spPr>
        <p:txBody>
          <a:bodyPr wrap="square" lIns="121908" tIns="60954" rIns="121908" bIns="60954" rtlCol="0">
            <a:spAutoFit/>
          </a:bodyPr>
          <a:lstStyle/>
          <a:p>
            <a:pPr>
              <a:lnSpc>
                <a:spcPts val="1335"/>
              </a:lnSpc>
            </a:pPr>
            <a:r>
              <a:rPr lang="zh-CN" altLang="en-US" sz="1000" dirty="0">
                <a:solidFill>
                  <a:schemeClr val="bg1">
                    <a:lumMod val="50000"/>
                  </a:schemeClr>
                </a:solidFill>
                <a:latin typeface="+mn-ea"/>
                <a:cs typeface="+mn-ea"/>
              </a:rPr>
              <a:t>添加你的饿内容文字或者复制内容文字的内容内容添加你内容添内容添添加你的饿内容文字或者复制内容文字的内容内容添加你内容添内容添</a:t>
            </a:r>
            <a:endParaRPr lang="id-ID" altLang="zh-CN" sz="1000" dirty="0">
              <a:solidFill>
                <a:schemeClr val="bg1">
                  <a:lumMod val="50000"/>
                </a:schemeClr>
              </a:solidFill>
              <a:latin typeface="+mn-ea"/>
              <a:cs typeface="+mn-ea"/>
            </a:endParaRPr>
          </a:p>
          <a:p>
            <a:pPr>
              <a:lnSpc>
                <a:spcPts val="1335"/>
              </a:lnSpc>
            </a:pPr>
            <a:endParaRPr lang="id-ID" sz="1000" dirty="0">
              <a:solidFill>
                <a:schemeClr val="bg1">
                  <a:lumMod val="50000"/>
                </a:schemeClr>
              </a:solidFill>
              <a:latin typeface="+mn-ea"/>
              <a:cs typeface="+mn-ea"/>
            </a:endParaRPr>
          </a:p>
        </p:txBody>
      </p:sp>
      <p:sp>
        <p:nvSpPr>
          <p:cNvPr id="6" name="直角三角形 5"/>
          <p:cNvSpPr/>
          <p:nvPr/>
        </p:nvSpPr>
        <p:spPr>
          <a:xfrm rot="13455380">
            <a:off x="7242946" y="2356001"/>
            <a:ext cx="205363" cy="20538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28" name="直角三角形 27"/>
          <p:cNvSpPr/>
          <p:nvPr/>
        </p:nvSpPr>
        <p:spPr>
          <a:xfrm rot="13455380">
            <a:off x="7242948" y="3319878"/>
            <a:ext cx="205363" cy="20538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29" name="直角三角形 28"/>
          <p:cNvSpPr/>
          <p:nvPr/>
        </p:nvSpPr>
        <p:spPr>
          <a:xfrm rot="13455380">
            <a:off x="7242948" y="4387229"/>
            <a:ext cx="205363" cy="20538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grpSp>
        <p:nvGrpSpPr>
          <p:cNvPr id="19" name="组合 18"/>
          <p:cNvGrpSpPr/>
          <p:nvPr/>
        </p:nvGrpSpPr>
        <p:grpSpPr>
          <a:xfrm>
            <a:off x="2450169" y="2583399"/>
            <a:ext cx="671338" cy="721869"/>
            <a:chOff x="2666498" y="1970201"/>
            <a:chExt cx="503569" cy="541402"/>
          </a:xfrm>
        </p:grpSpPr>
        <p:sp>
          <p:nvSpPr>
            <p:cNvPr id="33" name="矩形 32"/>
            <p:cNvSpPr/>
            <p:nvPr/>
          </p:nvSpPr>
          <p:spPr>
            <a:xfrm>
              <a:off x="2666498" y="1970201"/>
              <a:ext cx="503569" cy="276999"/>
            </a:xfrm>
            <a:prstGeom prst="rect">
              <a:avLst/>
            </a:prstGeom>
          </p:spPr>
          <p:txBody>
            <a:bodyPr wrap="square">
              <a:spAutoFit/>
            </a:bodyPr>
            <a:lstStyle/>
            <a:p>
              <a:r>
                <a:rPr lang="en-US" altLang="zh-CN" dirty="0">
                  <a:solidFill>
                    <a:srgbClr val="FFFFFF"/>
                  </a:solidFill>
                  <a:latin typeface="DIN Mittelschrift Std" pitchFamily="50" charset="0"/>
                  <a:cs typeface="+mn-ea"/>
                </a:rPr>
                <a:t>01</a:t>
              </a:r>
              <a:endParaRPr lang="zh-CN" altLang="en-US" dirty="0">
                <a:solidFill>
                  <a:srgbClr val="FFFFFF"/>
                </a:solidFill>
                <a:latin typeface="DIN Mittelschrift Std" pitchFamily="50" charset="0"/>
                <a:cs typeface="+mn-ea"/>
              </a:endParaRPr>
            </a:p>
          </p:txBody>
        </p:sp>
        <p:sp>
          <p:nvSpPr>
            <p:cNvPr id="34" name="Freeform 34"/>
            <p:cNvSpPr>
              <a:spLocks noEditPoints="1"/>
            </p:cNvSpPr>
            <p:nvPr/>
          </p:nvSpPr>
          <p:spPr bwMode="auto">
            <a:xfrm>
              <a:off x="2778177" y="2300181"/>
              <a:ext cx="217684" cy="211422"/>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68580" tIns="34290" rIns="68580" bIns="34290" numCol="1" anchor="t" anchorCtr="0" compatLnSpc="1"/>
            <a:lstStyle/>
            <a:p>
              <a:endParaRPr lang="id-ID">
                <a:cs typeface="+mn-ea"/>
              </a:endParaRPr>
            </a:p>
          </p:txBody>
        </p:sp>
      </p:grpSp>
      <p:grpSp>
        <p:nvGrpSpPr>
          <p:cNvPr id="18" name="组合 17"/>
          <p:cNvGrpSpPr/>
          <p:nvPr/>
        </p:nvGrpSpPr>
        <p:grpSpPr>
          <a:xfrm>
            <a:off x="1696495" y="3922304"/>
            <a:ext cx="671338" cy="779276"/>
            <a:chOff x="2101169" y="2974380"/>
            <a:chExt cx="503569" cy="584457"/>
          </a:xfrm>
        </p:grpSpPr>
        <p:sp>
          <p:nvSpPr>
            <p:cNvPr id="37" name="矩形 36"/>
            <p:cNvSpPr/>
            <p:nvPr/>
          </p:nvSpPr>
          <p:spPr>
            <a:xfrm>
              <a:off x="2101169" y="2974380"/>
              <a:ext cx="503569" cy="276999"/>
            </a:xfrm>
            <a:prstGeom prst="rect">
              <a:avLst/>
            </a:prstGeom>
          </p:spPr>
          <p:txBody>
            <a:bodyPr wrap="square">
              <a:spAutoFit/>
            </a:bodyPr>
            <a:lstStyle/>
            <a:p>
              <a:r>
                <a:rPr lang="en-US" altLang="zh-CN" dirty="0">
                  <a:solidFill>
                    <a:srgbClr val="FFFFFF"/>
                  </a:solidFill>
                  <a:latin typeface="DIN Mittelschrift Std" pitchFamily="50" charset="0"/>
                  <a:cs typeface="+mn-ea"/>
                </a:rPr>
                <a:t>03</a:t>
              </a:r>
              <a:endParaRPr lang="zh-CN" altLang="en-US" dirty="0">
                <a:solidFill>
                  <a:srgbClr val="FFFFFF"/>
                </a:solidFill>
                <a:latin typeface="DIN Mittelschrift Std" pitchFamily="50" charset="0"/>
                <a:cs typeface="+mn-ea"/>
              </a:endParaRPr>
            </a:p>
          </p:txBody>
        </p:sp>
        <p:sp>
          <p:nvSpPr>
            <p:cNvPr id="39" name="Freeform 37"/>
            <p:cNvSpPr>
              <a:spLocks noEditPoints="1"/>
            </p:cNvSpPr>
            <p:nvPr/>
          </p:nvSpPr>
          <p:spPr bwMode="auto">
            <a:xfrm>
              <a:off x="2215933" y="3327645"/>
              <a:ext cx="207228" cy="231192"/>
            </a:xfrm>
            <a:custGeom>
              <a:avLst/>
              <a:gdLst>
                <a:gd name="T0" fmla="*/ 84 w 96"/>
                <a:gd name="T1" fmla="*/ 52 h 128"/>
                <a:gd name="T2" fmla="*/ 84 w 96"/>
                <a:gd name="T3" fmla="*/ 36 h 128"/>
                <a:gd name="T4" fmla="*/ 48 w 96"/>
                <a:gd name="T5" fmla="*/ 0 h 128"/>
                <a:gd name="T6" fmla="*/ 12 w 96"/>
                <a:gd name="T7" fmla="*/ 36 h 128"/>
                <a:gd name="T8" fmla="*/ 12 w 96"/>
                <a:gd name="T9" fmla="*/ 52 h 128"/>
                <a:gd name="T10" fmla="*/ 0 w 96"/>
                <a:gd name="T11" fmla="*/ 64 h 128"/>
                <a:gd name="T12" fmla="*/ 0 w 96"/>
                <a:gd name="T13" fmla="*/ 76 h 128"/>
                <a:gd name="T14" fmla="*/ 0 w 96"/>
                <a:gd name="T15" fmla="*/ 80 h 128"/>
                <a:gd name="T16" fmla="*/ 0 w 96"/>
                <a:gd name="T17" fmla="*/ 88 h 128"/>
                <a:gd name="T18" fmla="*/ 0 w 96"/>
                <a:gd name="T19" fmla="*/ 92 h 128"/>
                <a:gd name="T20" fmla="*/ 36 w 96"/>
                <a:gd name="T21" fmla="*/ 128 h 128"/>
                <a:gd name="T22" fmla="*/ 60 w 96"/>
                <a:gd name="T23" fmla="*/ 128 h 128"/>
                <a:gd name="T24" fmla="*/ 96 w 96"/>
                <a:gd name="T25" fmla="*/ 92 h 128"/>
                <a:gd name="T26" fmla="*/ 96 w 96"/>
                <a:gd name="T27" fmla="*/ 88 h 128"/>
                <a:gd name="T28" fmla="*/ 96 w 96"/>
                <a:gd name="T29" fmla="*/ 80 h 128"/>
                <a:gd name="T30" fmla="*/ 96 w 96"/>
                <a:gd name="T31" fmla="*/ 76 h 128"/>
                <a:gd name="T32" fmla="*/ 96 w 96"/>
                <a:gd name="T33" fmla="*/ 64 h 128"/>
                <a:gd name="T34" fmla="*/ 84 w 96"/>
                <a:gd name="T35" fmla="*/ 52 h 128"/>
                <a:gd name="T36" fmla="*/ 20 w 96"/>
                <a:gd name="T37" fmla="*/ 36 h 128"/>
                <a:gd name="T38" fmla="*/ 48 w 96"/>
                <a:gd name="T39" fmla="*/ 8 h 128"/>
                <a:gd name="T40" fmla="*/ 76 w 96"/>
                <a:gd name="T41" fmla="*/ 36 h 128"/>
                <a:gd name="T42" fmla="*/ 76 w 96"/>
                <a:gd name="T43" fmla="*/ 52 h 128"/>
                <a:gd name="T44" fmla="*/ 68 w 96"/>
                <a:gd name="T45" fmla="*/ 52 h 128"/>
                <a:gd name="T46" fmla="*/ 68 w 96"/>
                <a:gd name="T47" fmla="*/ 36 h 128"/>
                <a:gd name="T48" fmla="*/ 48 w 96"/>
                <a:gd name="T49" fmla="*/ 16 h 128"/>
                <a:gd name="T50" fmla="*/ 28 w 96"/>
                <a:gd name="T51" fmla="*/ 36 h 128"/>
                <a:gd name="T52" fmla="*/ 28 w 96"/>
                <a:gd name="T53" fmla="*/ 52 h 128"/>
                <a:gd name="T54" fmla="*/ 20 w 96"/>
                <a:gd name="T55" fmla="*/ 52 h 128"/>
                <a:gd name="T56" fmla="*/ 20 w 96"/>
                <a:gd name="T57" fmla="*/ 36 h 128"/>
                <a:gd name="T58" fmla="*/ 64 w 96"/>
                <a:gd name="T59" fmla="*/ 36 h 128"/>
                <a:gd name="T60" fmla="*/ 64 w 96"/>
                <a:gd name="T61" fmla="*/ 36 h 128"/>
                <a:gd name="T62" fmla="*/ 64 w 96"/>
                <a:gd name="T63" fmla="*/ 52 h 128"/>
                <a:gd name="T64" fmla="*/ 32 w 96"/>
                <a:gd name="T65" fmla="*/ 52 h 128"/>
                <a:gd name="T66" fmla="*/ 32 w 96"/>
                <a:gd name="T67" fmla="*/ 36 h 128"/>
                <a:gd name="T68" fmla="*/ 32 w 96"/>
                <a:gd name="T69" fmla="*/ 36 h 128"/>
                <a:gd name="T70" fmla="*/ 48 w 96"/>
                <a:gd name="T71" fmla="*/ 20 h 128"/>
                <a:gd name="T72" fmla="*/ 64 w 96"/>
                <a:gd name="T73" fmla="*/ 36 h 128"/>
                <a:gd name="T74" fmla="*/ 88 w 96"/>
                <a:gd name="T75" fmla="*/ 76 h 128"/>
                <a:gd name="T76" fmla="*/ 88 w 96"/>
                <a:gd name="T77" fmla="*/ 80 h 128"/>
                <a:gd name="T78" fmla="*/ 88 w 96"/>
                <a:gd name="T79" fmla="*/ 88 h 128"/>
                <a:gd name="T80" fmla="*/ 88 w 96"/>
                <a:gd name="T81" fmla="*/ 92 h 128"/>
                <a:gd name="T82" fmla="*/ 60 w 96"/>
                <a:gd name="T83" fmla="*/ 120 h 128"/>
                <a:gd name="T84" fmla="*/ 36 w 96"/>
                <a:gd name="T85" fmla="*/ 120 h 128"/>
                <a:gd name="T86" fmla="*/ 8 w 96"/>
                <a:gd name="T87" fmla="*/ 92 h 128"/>
                <a:gd name="T88" fmla="*/ 8 w 96"/>
                <a:gd name="T89" fmla="*/ 88 h 128"/>
                <a:gd name="T90" fmla="*/ 8 w 96"/>
                <a:gd name="T91" fmla="*/ 80 h 128"/>
                <a:gd name="T92" fmla="*/ 8 w 96"/>
                <a:gd name="T93" fmla="*/ 76 h 128"/>
                <a:gd name="T94" fmla="*/ 8 w 96"/>
                <a:gd name="T95" fmla="*/ 64 h 128"/>
                <a:gd name="T96" fmla="*/ 12 w 96"/>
                <a:gd name="T97" fmla="*/ 60 h 128"/>
                <a:gd name="T98" fmla="*/ 20 w 96"/>
                <a:gd name="T99" fmla="*/ 60 h 128"/>
                <a:gd name="T100" fmla="*/ 76 w 96"/>
                <a:gd name="T101" fmla="*/ 60 h 128"/>
                <a:gd name="T102" fmla="*/ 84 w 96"/>
                <a:gd name="T103" fmla="*/ 60 h 128"/>
                <a:gd name="T104" fmla="*/ 88 w 96"/>
                <a:gd name="T105" fmla="*/ 64 h 128"/>
                <a:gd name="T106" fmla="*/ 88 w 96"/>
                <a:gd name="T107"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128">
                  <a:moveTo>
                    <a:pt x="84" y="52"/>
                  </a:moveTo>
                  <a:cubicBezTo>
                    <a:pt x="84" y="36"/>
                    <a:pt x="84" y="36"/>
                    <a:pt x="84" y="36"/>
                  </a:cubicBezTo>
                  <a:cubicBezTo>
                    <a:pt x="84" y="16"/>
                    <a:pt x="68" y="0"/>
                    <a:pt x="48" y="0"/>
                  </a:cubicBezTo>
                  <a:cubicBezTo>
                    <a:pt x="28" y="0"/>
                    <a:pt x="12" y="16"/>
                    <a:pt x="12" y="36"/>
                  </a:cubicBezTo>
                  <a:cubicBezTo>
                    <a:pt x="12" y="52"/>
                    <a:pt x="12" y="52"/>
                    <a:pt x="12" y="52"/>
                  </a:cubicBezTo>
                  <a:cubicBezTo>
                    <a:pt x="5" y="52"/>
                    <a:pt x="0" y="57"/>
                    <a:pt x="0" y="64"/>
                  </a:cubicBezTo>
                  <a:cubicBezTo>
                    <a:pt x="0" y="76"/>
                    <a:pt x="0" y="76"/>
                    <a:pt x="0" y="76"/>
                  </a:cubicBezTo>
                  <a:cubicBezTo>
                    <a:pt x="0" y="80"/>
                    <a:pt x="0" y="80"/>
                    <a:pt x="0" y="80"/>
                  </a:cubicBezTo>
                  <a:cubicBezTo>
                    <a:pt x="0" y="88"/>
                    <a:pt x="0" y="88"/>
                    <a:pt x="0" y="88"/>
                  </a:cubicBezTo>
                  <a:cubicBezTo>
                    <a:pt x="0" y="92"/>
                    <a:pt x="0" y="92"/>
                    <a:pt x="0" y="92"/>
                  </a:cubicBezTo>
                  <a:cubicBezTo>
                    <a:pt x="0" y="112"/>
                    <a:pt x="16" y="128"/>
                    <a:pt x="36" y="128"/>
                  </a:cubicBezTo>
                  <a:cubicBezTo>
                    <a:pt x="60" y="128"/>
                    <a:pt x="60" y="128"/>
                    <a:pt x="60" y="128"/>
                  </a:cubicBezTo>
                  <a:cubicBezTo>
                    <a:pt x="80" y="128"/>
                    <a:pt x="96" y="112"/>
                    <a:pt x="96" y="92"/>
                  </a:cubicBezTo>
                  <a:cubicBezTo>
                    <a:pt x="96" y="88"/>
                    <a:pt x="96" y="88"/>
                    <a:pt x="96" y="88"/>
                  </a:cubicBezTo>
                  <a:cubicBezTo>
                    <a:pt x="96" y="80"/>
                    <a:pt x="96" y="80"/>
                    <a:pt x="96" y="80"/>
                  </a:cubicBezTo>
                  <a:cubicBezTo>
                    <a:pt x="96" y="76"/>
                    <a:pt x="96" y="76"/>
                    <a:pt x="96" y="76"/>
                  </a:cubicBezTo>
                  <a:cubicBezTo>
                    <a:pt x="96" y="64"/>
                    <a:pt x="96" y="64"/>
                    <a:pt x="96" y="64"/>
                  </a:cubicBezTo>
                  <a:cubicBezTo>
                    <a:pt x="96" y="57"/>
                    <a:pt x="91" y="52"/>
                    <a:pt x="84" y="52"/>
                  </a:cubicBezTo>
                  <a:close/>
                  <a:moveTo>
                    <a:pt x="20" y="36"/>
                  </a:moveTo>
                  <a:cubicBezTo>
                    <a:pt x="20" y="21"/>
                    <a:pt x="33" y="8"/>
                    <a:pt x="48" y="8"/>
                  </a:cubicBezTo>
                  <a:cubicBezTo>
                    <a:pt x="63" y="8"/>
                    <a:pt x="76" y="21"/>
                    <a:pt x="76" y="36"/>
                  </a:cubicBezTo>
                  <a:cubicBezTo>
                    <a:pt x="76" y="52"/>
                    <a:pt x="76" y="52"/>
                    <a:pt x="76" y="52"/>
                  </a:cubicBezTo>
                  <a:cubicBezTo>
                    <a:pt x="68" y="52"/>
                    <a:pt x="68" y="52"/>
                    <a:pt x="68" y="52"/>
                  </a:cubicBezTo>
                  <a:cubicBezTo>
                    <a:pt x="68" y="36"/>
                    <a:pt x="68" y="36"/>
                    <a:pt x="68" y="36"/>
                  </a:cubicBezTo>
                  <a:cubicBezTo>
                    <a:pt x="68" y="25"/>
                    <a:pt x="59" y="16"/>
                    <a:pt x="48" y="16"/>
                  </a:cubicBezTo>
                  <a:cubicBezTo>
                    <a:pt x="37" y="16"/>
                    <a:pt x="28" y="25"/>
                    <a:pt x="28" y="36"/>
                  </a:cubicBezTo>
                  <a:cubicBezTo>
                    <a:pt x="28" y="52"/>
                    <a:pt x="28" y="52"/>
                    <a:pt x="28" y="52"/>
                  </a:cubicBezTo>
                  <a:cubicBezTo>
                    <a:pt x="20" y="52"/>
                    <a:pt x="20" y="52"/>
                    <a:pt x="20" y="52"/>
                  </a:cubicBezTo>
                  <a:lnTo>
                    <a:pt x="20" y="36"/>
                  </a:lnTo>
                  <a:close/>
                  <a:moveTo>
                    <a:pt x="64" y="36"/>
                  </a:moveTo>
                  <a:cubicBezTo>
                    <a:pt x="64" y="36"/>
                    <a:pt x="64" y="36"/>
                    <a:pt x="64" y="36"/>
                  </a:cubicBezTo>
                  <a:cubicBezTo>
                    <a:pt x="64" y="52"/>
                    <a:pt x="64" y="52"/>
                    <a:pt x="64" y="52"/>
                  </a:cubicBezTo>
                  <a:cubicBezTo>
                    <a:pt x="32" y="52"/>
                    <a:pt x="32" y="52"/>
                    <a:pt x="32" y="52"/>
                  </a:cubicBezTo>
                  <a:cubicBezTo>
                    <a:pt x="32" y="36"/>
                    <a:pt x="32" y="36"/>
                    <a:pt x="32" y="36"/>
                  </a:cubicBezTo>
                  <a:cubicBezTo>
                    <a:pt x="32" y="36"/>
                    <a:pt x="32" y="36"/>
                    <a:pt x="32" y="36"/>
                  </a:cubicBezTo>
                  <a:cubicBezTo>
                    <a:pt x="32" y="27"/>
                    <a:pt x="39" y="20"/>
                    <a:pt x="48" y="20"/>
                  </a:cubicBezTo>
                  <a:cubicBezTo>
                    <a:pt x="57" y="20"/>
                    <a:pt x="64" y="27"/>
                    <a:pt x="64" y="36"/>
                  </a:cubicBezTo>
                  <a:close/>
                  <a:moveTo>
                    <a:pt x="88" y="76"/>
                  </a:moveTo>
                  <a:cubicBezTo>
                    <a:pt x="88" y="80"/>
                    <a:pt x="88" y="80"/>
                    <a:pt x="88" y="80"/>
                  </a:cubicBezTo>
                  <a:cubicBezTo>
                    <a:pt x="88" y="88"/>
                    <a:pt x="88" y="88"/>
                    <a:pt x="88" y="88"/>
                  </a:cubicBezTo>
                  <a:cubicBezTo>
                    <a:pt x="88" y="92"/>
                    <a:pt x="88" y="92"/>
                    <a:pt x="88" y="92"/>
                  </a:cubicBezTo>
                  <a:cubicBezTo>
                    <a:pt x="88" y="107"/>
                    <a:pt x="75" y="120"/>
                    <a:pt x="60" y="120"/>
                  </a:cubicBezTo>
                  <a:cubicBezTo>
                    <a:pt x="36" y="120"/>
                    <a:pt x="36" y="120"/>
                    <a:pt x="36" y="120"/>
                  </a:cubicBezTo>
                  <a:cubicBezTo>
                    <a:pt x="21" y="120"/>
                    <a:pt x="8" y="107"/>
                    <a:pt x="8" y="92"/>
                  </a:cubicBezTo>
                  <a:cubicBezTo>
                    <a:pt x="8" y="88"/>
                    <a:pt x="8" y="88"/>
                    <a:pt x="8" y="88"/>
                  </a:cubicBezTo>
                  <a:cubicBezTo>
                    <a:pt x="8" y="80"/>
                    <a:pt x="8" y="80"/>
                    <a:pt x="8" y="80"/>
                  </a:cubicBezTo>
                  <a:cubicBezTo>
                    <a:pt x="8" y="76"/>
                    <a:pt x="8" y="76"/>
                    <a:pt x="8" y="76"/>
                  </a:cubicBezTo>
                  <a:cubicBezTo>
                    <a:pt x="8" y="64"/>
                    <a:pt x="8" y="64"/>
                    <a:pt x="8" y="64"/>
                  </a:cubicBezTo>
                  <a:cubicBezTo>
                    <a:pt x="8" y="62"/>
                    <a:pt x="10" y="60"/>
                    <a:pt x="12" y="60"/>
                  </a:cubicBezTo>
                  <a:cubicBezTo>
                    <a:pt x="15" y="60"/>
                    <a:pt x="17" y="60"/>
                    <a:pt x="20" y="60"/>
                  </a:cubicBezTo>
                  <a:cubicBezTo>
                    <a:pt x="76" y="60"/>
                    <a:pt x="76" y="60"/>
                    <a:pt x="76" y="60"/>
                  </a:cubicBezTo>
                  <a:cubicBezTo>
                    <a:pt x="79" y="60"/>
                    <a:pt x="81" y="60"/>
                    <a:pt x="84" y="60"/>
                  </a:cubicBezTo>
                  <a:cubicBezTo>
                    <a:pt x="86" y="60"/>
                    <a:pt x="88" y="62"/>
                    <a:pt x="88" y="64"/>
                  </a:cubicBezTo>
                  <a:lnTo>
                    <a:pt x="88" y="7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grpSp>
      <p:grpSp>
        <p:nvGrpSpPr>
          <p:cNvPr id="20" name="组合 19"/>
          <p:cNvGrpSpPr/>
          <p:nvPr/>
        </p:nvGrpSpPr>
        <p:grpSpPr>
          <a:xfrm>
            <a:off x="3228570" y="3894963"/>
            <a:ext cx="671338" cy="833819"/>
            <a:chOff x="3250375" y="2953874"/>
            <a:chExt cx="503569" cy="625364"/>
          </a:xfrm>
        </p:grpSpPr>
        <p:sp>
          <p:nvSpPr>
            <p:cNvPr id="35" name="矩形 34"/>
            <p:cNvSpPr/>
            <p:nvPr/>
          </p:nvSpPr>
          <p:spPr>
            <a:xfrm>
              <a:off x="3250375" y="2953874"/>
              <a:ext cx="503569" cy="276999"/>
            </a:xfrm>
            <a:prstGeom prst="rect">
              <a:avLst/>
            </a:prstGeom>
          </p:spPr>
          <p:txBody>
            <a:bodyPr wrap="square">
              <a:spAutoFit/>
            </a:bodyPr>
            <a:lstStyle/>
            <a:p>
              <a:r>
                <a:rPr lang="en-US" altLang="zh-CN" dirty="0">
                  <a:solidFill>
                    <a:srgbClr val="FFFFFF"/>
                  </a:solidFill>
                  <a:latin typeface="DIN Mittelschrift Std" pitchFamily="50" charset="0"/>
                  <a:cs typeface="+mn-ea"/>
                </a:rPr>
                <a:t>02</a:t>
              </a:r>
              <a:endParaRPr lang="zh-CN" altLang="en-US" dirty="0">
                <a:solidFill>
                  <a:srgbClr val="FFFFFF"/>
                </a:solidFill>
                <a:latin typeface="DIN Mittelschrift Std" pitchFamily="50" charset="0"/>
                <a:cs typeface="+mn-ea"/>
              </a:endParaRPr>
            </a:p>
          </p:txBody>
        </p:sp>
        <p:grpSp>
          <p:nvGrpSpPr>
            <p:cNvPr id="40" name="Group 142"/>
            <p:cNvGrpSpPr/>
            <p:nvPr/>
          </p:nvGrpSpPr>
          <p:grpSpPr>
            <a:xfrm>
              <a:off x="3336350" y="3329108"/>
              <a:ext cx="250130" cy="250130"/>
              <a:chOff x="7144279" y="2887135"/>
              <a:chExt cx="481012" cy="481013"/>
            </a:xfrm>
            <a:solidFill>
              <a:schemeClr val="bg1"/>
            </a:solidFill>
          </p:grpSpPr>
          <p:sp>
            <p:nvSpPr>
              <p:cNvPr id="41" name="Freeform 143"/>
              <p:cNvSpPr>
                <a:spLocks noEditPoints="1"/>
              </p:cNvSpPr>
              <p:nvPr/>
            </p:nvSpPr>
            <p:spPr bwMode="auto">
              <a:xfrm>
                <a:off x="7144279" y="2887135"/>
                <a:ext cx="481012" cy="48101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n-ea"/>
                </a:endParaRPr>
              </a:p>
            </p:txBody>
          </p:sp>
          <p:sp>
            <p:nvSpPr>
              <p:cNvPr id="42" name="Freeform 144"/>
              <p:cNvSpPr>
                <a:spLocks noEditPoints="1"/>
              </p:cNvSpPr>
              <p:nvPr/>
            </p:nvSpPr>
            <p:spPr bwMode="auto">
              <a:xfrm>
                <a:off x="7280804" y="3022072"/>
                <a:ext cx="209550"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n-ea"/>
                </a:endParaRPr>
              </a:p>
            </p:txBody>
          </p:sp>
          <p:sp>
            <p:nvSpPr>
              <p:cNvPr id="43" name="Freeform 145"/>
              <p:cNvSpPr>
                <a:spLocks noEditPoints="1"/>
              </p:cNvSpPr>
              <p:nvPr/>
            </p:nvSpPr>
            <p:spPr bwMode="auto">
              <a:xfrm>
                <a:off x="7325254" y="3066522"/>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cs typeface="+mn-ea"/>
                </a:endParaRPr>
              </a:p>
            </p:txBody>
          </p:sp>
        </p:grpSp>
      </p:grpSp>
      <p:grpSp>
        <p:nvGrpSpPr>
          <p:cNvPr id="46" name="组合 45"/>
          <p:cNvGrpSpPr/>
          <p:nvPr/>
        </p:nvGrpSpPr>
        <p:grpSpPr>
          <a:xfrm>
            <a:off x="4905613" y="1772817"/>
            <a:ext cx="2037213" cy="3835703"/>
            <a:chOff x="830124" y="1360345"/>
            <a:chExt cx="2182401" cy="3099374"/>
          </a:xfrm>
        </p:grpSpPr>
        <p:grpSp>
          <p:nvGrpSpPr>
            <p:cNvPr id="47" name="Group 75"/>
            <p:cNvGrpSpPr/>
            <p:nvPr/>
          </p:nvGrpSpPr>
          <p:grpSpPr>
            <a:xfrm>
              <a:off x="830124" y="1360345"/>
              <a:ext cx="2182401" cy="3099374"/>
              <a:chOff x="8099434" y="2121218"/>
              <a:chExt cx="1322388" cy="1878013"/>
            </a:xfrm>
          </p:grpSpPr>
          <p:sp>
            <p:nvSpPr>
              <p:cNvPr id="49" name="Freeform 33"/>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sp>
            <p:nvSpPr>
              <p:cNvPr id="50" name="Freeform 34"/>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sp>
            <p:nvSpPr>
              <p:cNvPr id="51"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sp>
            <p:nvSpPr>
              <p:cNvPr id="52"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sp>
            <p:nvSpPr>
              <p:cNvPr id="53"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sp>
            <p:nvSpPr>
              <p:cNvPr id="54"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sp>
            <p:nvSpPr>
              <p:cNvPr id="55" name="Freeform 39"/>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sp>
            <p:nvSpPr>
              <p:cNvPr id="56"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endParaRPr>
              </a:p>
            </p:txBody>
          </p:sp>
          <p:sp>
            <p:nvSpPr>
              <p:cNvPr id="57"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endParaRPr>
              </a:p>
            </p:txBody>
          </p:sp>
          <p:sp>
            <p:nvSpPr>
              <p:cNvPr id="58"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endParaRPr>
              </a:p>
            </p:txBody>
          </p:sp>
          <p:sp>
            <p:nvSpPr>
              <p:cNvPr id="59"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sp>
            <p:nvSpPr>
              <p:cNvPr id="60" name="Freeform 44"/>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endParaRPr>
              </a:p>
            </p:txBody>
          </p:sp>
        </p:grpSp>
        <p:pic>
          <p:nvPicPr>
            <p:cNvPr id="48" name="图片占位符 7"/>
            <p:cNvPicPr>
              <a:picLocks noChangeAspect="1"/>
            </p:cNvPicPr>
            <p:nvPr/>
          </p:nvPicPr>
          <p:blipFill rotWithShape="1">
            <a:blip r:embed="rId1">
              <a:extLst>
                <a:ext uri="{28A0092B-C50C-407E-A947-70E740481C1C}">
                  <a14:useLocalDpi xmlns:a14="http://schemas.microsoft.com/office/drawing/2010/main" val="0"/>
                </a:ext>
              </a:extLst>
            </a:blip>
            <a:srcRect l="7782" t="2167" r="42889" b="2167"/>
            <a:stretch>
              <a:fillRect/>
            </a:stretch>
          </p:blipFill>
          <p:spPr>
            <a:xfrm>
              <a:off x="971600" y="1630198"/>
              <a:ext cx="1902068" cy="2543949"/>
            </a:xfrm>
            <a:prstGeom prst="rect">
              <a:avLst/>
            </a:prstGeom>
            <a:noFill/>
          </p:spPr>
        </p:pic>
      </p:grpSp>
      <p:sp>
        <p:nvSpPr>
          <p:cNvPr id="3" name="标题 2"/>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23" presetClass="entr" presetSubtype="3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strVal val="4*#ppt_w"/>
                                          </p:val>
                                        </p:tav>
                                        <p:tav tm="100000">
                                          <p:val>
                                            <p:strVal val="#ppt_w"/>
                                          </p:val>
                                        </p:tav>
                                      </p:tavLst>
                                    </p:anim>
                                    <p:anim calcmode="lin" valueType="num">
                                      <p:cBhvr>
                                        <p:cTn id="15" dur="500" fill="hold"/>
                                        <p:tgtEl>
                                          <p:spTgt spid="2"/>
                                        </p:tgtEl>
                                        <p:attrNameLst>
                                          <p:attrName>ppt_h</p:attrName>
                                        </p:attrNameLst>
                                      </p:cBhvr>
                                      <p:tavLst>
                                        <p:tav tm="0">
                                          <p:val>
                                            <p:strVal val="4*#ppt_h"/>
                                          </p:val>
                                        </p:tav>
                                        <p:tav tm="100000">
                                          <p:val>
                                            <p:strVal val="#ppt_h"/>
                                          </p:val>
                                        </p:tav>
                                      </p:tavLst>
                                    </p:anim>
                                  </p:childTnLst>
                                </p:cTn>
                              </p:par>
                            </p:childTnLst>
                          </p:cTn>
                        </p:par>
                        <p:par>
                          <p:cTn id="16" fill="hold">
                            <p:stCondLst>
                              <p:cond delay="1000"/>
                            </p:stCondLst>
                            <p:childTnLst>
                              <p:par>
                                <p:cTn id="17" presetID="23" presetClass="entr" presetSubtype="3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strVal val="4*#ppt_w"/>
                                          </p:val>
                                        </p:tav>
                                        <p:tav tm="100000">
                                          <p:val>
                                            <p:strVal val="#ppt_w"/>
                                          </p:val>
                                        </p:tav>
                                      </p:tavLst>
                                    </p:anim>
                                    <p:anim calcmode="lin" valueType="num">
                                      <p:cBhvr>
                                        <p:cTn id="20" dur="500" fill="hold"/>
                                        <p:tgtEl>
                                          <p:spTgt spid="10"/>
                                        </p:tgtEl>
                                        <p:attrNameLst>
                                          <p:attrName>ppt_h</p:attrName>
                                        </p:attrNameLst>
                                      </p:cBhvr>
                                      <p:tavLst>
                                        <p:tav tm="0">
                                          <p:val>
                                            <p:strVal val="4*#ppt_h"/>
                                          </p:val>
                                        </p:tav>
                                        <p:tav tm="100000">
                                          <p:val>
                                            <p:strVal val="#ppt_h"/>
                                          </p:val>
                                        </p:tav>
                                      </p:tavLst>
                                    </p:anim>
                                  </p:childTnLst>
                                </p:cTn>
                              </p:par>
                            </p:childTnLst>
                          </p:cTn>
                        </p:par>
                        <p:par>
                          <p:cTn id="21" fill="hold">
                            <p:stCondLst>
                              <p:cond delay="1500"/>
                            </p:stCondLst>
                            <p:childTnLst>
                              <p:par>
                                <p:cTn id="22" presetID="23" presetClass="entr" presetSubtype="32"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strVal val="4*#ppt_w"/>
                                          </p:val>
                                        </p:tav>
                                        <p:tav tm="100000">
                                          <p:val>
                                            <p:strVal val="#ppt_w"/>
                                          </p:val>
                                        </p:tav>
                                      </p:tavLst>
                                    </p:anim>
                                    <p:anim calcmode="lin" valueType="num">
                                      <p:cBhvr>
                                        <p:cTn id="25" dur="500" fill="hold"/>
                                        <p:tgtEl>
                                          <p:spTgt spid="9"/>
                                        </p:tgtEl>
                                        <p:attrNameLst>
                                          <p:attrName>ppt_h</p:attrName>
                                        </p:attrNameLst>
                                      </p:cBhvr>
                                      <p:tavLst>
                                        <p:tav tm="0">
                                          <p:val>
                                            <p:strVal val="4*#ppt_h"/>
                                          </p:val>
                                        </p:tav>
                                        <p:tav tm="100000">
                                          <p:val>
                                            <p:strVal val="#ppt_h"/>
                                          </p:val>
                                        </p:tav>
                                      </p:tavLst>
                                    </p:anim>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par>
                                <p:cTn id="32" presetID="53" presetClass="entr" presetSubtype="16"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par>
                                <p:cTn id="37" presetID="53" presetClass="entr" presetSubtype="16"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down)">
                                      <p:cBhvr>
                                        <p:cTn id="45" dur="500"/>
                                        <p:tgtEl>
                                          <p:spTgt spid="46"/>
                                        </p:tgtEl>
                                      </p:cBhvr>
                                    </p:animEffect>
                                  </p:childTnLst>
                                </p:cTn>
                              </p:par>
                            </p:childTnLst>
                          </p:cTn>
                        </p:par>
                        <p:par>
                          <p:cTn id="46" fill="hold">
                            <p:stCondLst>
                              <p:cond delay="3000"/>
                            </p:stCondLst>
                            <p:childTnLst>
                              <p:par>
                                <p:cTn id="47" presetID="2" presetClass="entr" presetSubtype="4"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Effect transition="in" filter="fade">
                                      <p:cBhvr>
                                        <p:cTn id="64" dur="500"/>
                                        <p:tgtEl>
                                          <p:spTgt spid="11"/>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childTnLst>
                          </p:cTn>
                        </p:par>
                        <p:par>
                          <p:cTn id="75" fill="hold">
                            <p:stCondLst>
                              <p:cond delay="4000"/>
                            </p:stCondLst>
                            <p:childTnLst>
                              <p:par>
                                <p:cTn id="76" presetID="2" presetClass="entr" presetSubtype="2"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500" fill="hold"/>
                                        <p:tgtEl>
                                          <p:spTgt spid="12"/>
                                        </p:tgtEl>
                                        <p:attrNameLst>
                                          <p:attrName>ppt_x</p:attrName>
                                        </p:attrNameLst>
                                      </p:cBhvr>
                                      <p:tavLst>
                                        <p:tav tm="0">
                                          <p:val>
                                            <p:strVal val="1+#ppt_w/2"/>
                                          </p:val>
                                        </p:tav>
                                        <p:tav tm="100000">
                                          <p:val>
                                            <p:strVal val="#ppt_x"/>
                                          </p:val>
                                        </p:tav>
                                      </p:tavLst>
                                    </p:anim>
                                    <p:anim calcmode="lin" valueType="num">
                                      <p:cBhvr additive="base">
                                        <p:cTn id="79" dur="500" fill="hold"/>
                                        <p:tgtEl>
                                          <p:spTgt spid="12"/>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1+#ppt_w/2"/>
                                          </p:val>
                                        </p:tav>
                                        <p:tav tm="100000">
                                          <p:val>
                                            <p:strVal val="#ppt_x"/>
                                          </p:val>
                                        </p:tav>
                                      </p:tavLst>
                                    </p:anim>
                                    <p:anim calcmode="lin" valueType="num">
                                      <p:cBhvr additive="base">
                                        <p:cTn id="83" dur="500" fill="hold"/>
                                        <p:tgtEl>
                                          <p:spTgt spid="25"/>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1+#ppt_w/2"/>
                                          </p:val>
                                        </p:tav>
                                        <p:tav tm="100000">
                                          <p:val>
                                            <p:strVal val="#ppt_x"/>
                                          </p:val>
                                        </p:tav>
                                      </p:tavLst>
                                    </p:anim>
                                    <p:anim calcmode="lin" valueType="num">
                                      <p:cBhvr additive="base">
                                        <p:cTn id="8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p:bldP spid="12" grpId="0"/>
      <p:bldP spid="24" grpId="0"/>
      <p:bldP spid="25" grpId="0"/>
      <p:bldP spid="26" grpId="0"/>
      <p:bldP spid="27" grpId="0"/>
      <p:bldP spid="6" grpId="0" animBg="1"/>
      <p:bldP spid="28"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7253350" y="2581252"/>
            <a:ext cx="3253455" cy="405227"/>
          </a:xfrm>
          <a:prstGeom prst="rect">
            <a:avLst/>
          </a:prstGeom>
          <a:noFill/>
        </p:spPr>
        <p:txBody>
          <a:bodyPr wrap="square" lIns="121908" tIns="60954" rIns="121908" bIns="60954" rtlCol="0">
            <a:spAutoFit/>
          </a:bodyPr>
          <a:lstStyle/>
          <a:p>
            <a:pPr>
              <a:lnSpc>
                <a:spcPts val="1145"/>
              </a:lnSpc>
            </a:pPr>
            <a:r>
              <a:rPr lang="zh-CN" altLang="en-US" sz="1100" dirty="0">
                <a:solidFill>
                  <a:schemeClr val="bg1">
                    <a:lumMod val="50000"/>
                  </a:schemeClr>
                </a:solidFill>
                <a:latin typeface="方正兰亭纤黑_GBK" panose="02000000000000000000" pitchFamily="2" charset="-122"/>
                <a:ea typeface="方正兰亭纤黑_GBK" panose="02000000000000000000" pitchFamily="2" charset="-122"/>
              </a:rPr>
              <a:t>添加你的饿内容文字，添加你的饿内容文字，的内容内容添加你的饿的内容内容添加你的饿</a:t>
            </a:r>
            <a:endParaRPr lang="id-ID" sz="1100" dirty="0">
              <a:solidFill>
                <a:schemeClr val="bg1">
                  <a:lumMod val="50000"/>
                </a:schemeClr>
              </a:solidFill>
              <a:latin typeface="Lato" pitchFamily="34" charset="0"/>
            </a:endParaRPr>
          </a:p>
        </p:txBody>
      </p:sp>
      <p:sp>
        <p:nvSpPr>
          <p:cNvPr id="62" name="TextBox 61"/>
          <p:cNvSpPr txBox="1"/>
          <p:nvPr/>
        </p:nvSpPr>
        <p:spPr>
          <a:xfrm>
            <a:off x="7274315" y="3546564"/>
            <a:ext cx="3253455" cy="405227"/>
          </a:xfrm>
          <a:prstGeom prst="rect">
            <a:avLst/>
          </a:prstGeom>
          <a:noFill/>
        </p:spPr>
        <p:txBody>
          <a:bodyPr wrap="square" lIns="121908" tIns="60954" rIns="121908" bIns="60954" rtlCol="0">
            <a:spAutoFit/>
          </a:bodyPr>
          <a:lstStyle/>
          <a:p>
            <a:pPr>
              <a:lnSpc>
                <a:spcPts val="1145"/>
              </a:lnSpc>
            </a:pPr>
            <a:r>
              <a:rPr lang="zh-CN" altLang="en-US" sz="1100" dirty="0">
                <a:solidFill>
                  <a:schemeClr val="bg1">
                    <a:lumMod val="50000"/>
                  </a:schemeClr>
                </a:solidFill>
                <a:latin typeface="方正兰亭纤黑_GBK" panose="02000000000000000000" pitchFamily="2" charset="-122"/>
                <a:ea typeface="方正兰亭纤黑_GBK" panose="02000000000000000000" pitchFamily="2" charset="-122"/>
              </a:rPr>
              <a:t>添加你的饿内容文字，添加你的饿内容文字，的内容内容添加你的饿的内容内容添加你的饿</a:t>
            </a:r>
            <a:endParaRPr lang="id-ID" sz="1100" dirty="0">
              <a:solidFill>
                <a:schemeClr val="bg1">
                  <a:lumMod val="50000"/>
                </a:schemeClr>
              </a:solidFill>
              <a:latin typeface="Lato" pitchFamily="34" charset="0"/>
            </a:endParaRPr>
          </a:p>
        </p:txBody>
      </p:sp>
      <p:sp>
        <p:nvSpPr>
          <p:cNvPr id="65" name="TextBox 64"/>
          <p:cNvSpPr txBox="1"/>
          <p:nvPr/>
        </p:nvSpPr>
        <p:spPr>
          <a:xfrm>
            <a:off x="7274315" y="4420407"/>
            <a:ext cx="3253455" cy="405227"/>
          </a:xfrm>
          <a:prstGeom prst="rect">
            <a:avLst/>
          </a:prstGeom>
          <a:noFill/>
        </p:spPr>
        <p:txBody>
          <a:bodyPr wrap="square" lIns="121908" tIns="60954" rIns="121908" bIns="60954" rtlCol="0">
            <a:spAutoFit/>
          </a:bodyPr>
          <a:lstStyle/>
          <a:p>
            <a:pPr>
              <a:lnSpc>
                <a:spcPts val="1145"/>
              </a:lnSpc>
            </a:pPr>
            <a:r>
              <a:rPr lang="zh-CN" altLang="en-US" sz="1100" dirty="0">
                <a:solidFill>
                  <a:schemeClr val="bg1">
                    <a:lumMod val="50000"/>
                  </a:schemeClr>
                </a:solidFill>
                <a:latin typeface="方正兰亭纤黑_GBK" panose="02000000000000000000" pitchFamily="2" charset="-122"/>
                <a:ea typeface="方正兰亭纤黑_GBK" panose="02000000000000000000" pitchFamily="2" charset="-122"/>
              </a:rPr>
              <a:t>添加你的饿内容文字，添加你的饿内容文字，的内容内容添加你的饿的内容内容添加你的饿</a:t>
            </a:r>
            <a:endParaRPr lang="id-ID" sz="1100" dirty="0">
              <a:solidFill>
                <a:schemeClr val="bg1">
                  <a:lumMod val="50000"/>
                </a:schemeClr>
              </a:solidFill>
              <a:latin typeface="Lato" pitchFamily="34" charset="0"/>
            </a:endParaRPr>
          </a:p>
        </p:txBody>
      </p:sp>
      <p:sp>
        <p:nvSpPr>
          <p:cNvPr id="68" name="TextBox 67"/>
          <p:cNvSpPr txBox="1"/>
          <p:nvPr/>
        </p:nvSpPr>
        <p:spPr>
          <a:xfrm>
            <a:off x="7274315" y="5312375"/>
            <a:ext cx="3253455" cy="405227"/>
          </a:xfrm>
          <a:prstGeom prst="rect">
            <a:avLst/>
          </a:prstGeom>
          <a:noFill/>
        </p:spPr>
        <p:txBody>
          <a:bodyPr wrap="square" lIns="121908" tIns="60954" rIns="121908" bIns="60954" rtlCol="0">
            <a:spAutoFit/>
          </a:bodyPr>
          <a:lstStyle/>
          <a:p>
            <a:pPr>
              <a:lnSpc>
                <a:spcPts val="1145"/>
              </a:lnSpc>
            </a:pPr>
            <a:r>
              <a:rPr lang="zh-CN" altLang="en-US" sz="1100" dirty="0">
                <a:solidFill>
                  <a:schemeClr val="bg1">
                    <a:lumMod val="50000"/>
                  </a:schemeClr>
                </a:solidFill>
                <a:latin typeface="方正兰亭纤黑_GBK" panose="02000000000000000000" pitchFamily="2" charset="-122"/>
                <a:ea typeface="方正兰亭纤黑_GBK" panose="02000000000000000000" pitchFamily="2" charset="-122"/>
              </a:rPr>
              <a:t>添加你的饿内容文字，添加你的饿内容文字，的内容内容添加你的饿的内容内容添加你的饿</a:t>
            </a:r>
            <a:endParaRPr lang="id-ID" sz="1100" dirty="0">
              <a:solidFill>
                <a:schemeClr val="bg1">
                  <a:lumMod val="50000"/>
                </a:schemeClr>
              </a:solidFill>
              <a:latin typeface="Lato" pitchFamily="34" charset="0"/>
            </a:endParaRPr>
          </a:p>
        </p:txBody>
      </p:sp>
      <p:grpSp>
        <p:nvGrpSpPr>
          <p:cNvPr id="10" name="Group 4"/>
          <p:cNvGrpSpPr>
            <a:grpSpLocks noChangeAspect="1"/>
          </p:cNvGrpSpPr>
          <p:nvPr/>
        </p:nvGrpSpPr>
        <p:grpSpPr bwMode="auto">
          <a:xfrm rot="5400000">
            <a:off x="1428814" y="2173083"/>
            <a:ext cx="3697019" cy="3470252"/>
            <a:chOff x="2329" y="722"/>
            <a:chExt cx="3022" cy="3039"/>
          </a:xfrm>
        </p:grpSpPr>
        <p:sp>
          <p:nvSpPr>
            <p:cNvPr id="16" name="Freeform 5"/>
            <p:cNvSpPr/>
            <p:nvPr/>
          </p:nvSpPr>
          <p:spPr bwMode="auto">
            <a:xfrm>
              <a:off x="3462" y="722"/>
              <a:ext cx="389" cy="3039"/>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501">
                  <a:moveTo>
                    <a:pt x="0" y="9830"/>
                  </a:moveTo>
                  <a:lnTo>
                    <a:pt x="0" y="9830"/>
                  </a:lnTo>
                  <a:cubicBezTo>
                    <a:pt x="0" y="10198"/>
                    <a:pt x="2256" y="10501"/>
                    <a:pt x="5000" y="10501"/>
                  </a:cubicBezTo>
                  <a:lnTo>
                    <a:pt x="5000" y="10501"/>
                  </a:lnTo>
                  <a:cubicBezTo>
                    <a:pt x="7805" y="10501"/>
                    <a:pt x="10000" y="10198"/>
                    <a:pt x="10000" y="9830"/>
                  </a:cubicBezTo>
                  <a:lnTo>
                    <a:pt x="10000" y="9830"/>
                  </a:lnTo>
                  <a:lnTo>
                    <a:pt x="10000" y="0"/>
                  </a:lnTo>
                </a:path>
              </a:pathLst>
            </a:custGeom>
            <a:noFill/>
            <a:ln w="101600" cap="rnd">
              <a:solidFill>
                <a:srgbClr val="B3B3B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7"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57" name="AutoShape 14"/>
          <p:cNvSpPr/>
          <p:nvPr/>
        </p:nvSpPr>
        <p:spPr bwMode="auto">
          <a:xfrm>
            <a:off x="7067872" y="2354264"/>
            <a:ext cx="167672" cy="1676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a:effectLst/>
        </p:spPr>
        <p:txBody>
          <a:bodyPr lIns="0" tIns="0" rIns="0" bIns="0" anchor="ctr"/>
          <a:lstStyle/>
          <a:p>
            <a:pPr>
              <a:lnSpc>
                <a:spcPct val="100000"/>
              </a:lnSpc>
              <a:defRPr/>
            </a:pPr>
            <a:endParaRPr lang="es-ES" sz="2800">
              <a:effectLst>
                <a:outerShdw blurRad="38100" dist="38100" dir="2700000" algn="tl">
                  <a:srgbClr val="000000"/>
                </a:outerShdw>
              </a:effectLst>
              <a:latin typeface="Gill Sans" charset="0"/>
              <a:ea typeface="MS PGothic" panose="020B0600070205080204" charset="-128"/>
              <a:cs typeface="Gill Sans" charset="0"/>
              <a:sym typeface="Gill Sans" charset="0"/>
            </a:endParaRPr>
          </a:p>
        </p:txBody>
      </p:sp>
      <p:sp>
        <p:nvSpPr>
          <p:cNvPr id="58" name="TextBox 57"/>
          <p:cNvSpPr txBox="1"/>
          <p:nvPr/>
        </p:nvSpPr>
        <p:spPr>
          <a:xfrm>
            <a:off x="7242868" y="2273964"/>
            <a:ext cx="1097613" cy="328295"/>
          </a:xfrm>
          <a:prstGeom prst="rect">
            <a:avLst/>
          </a:prstGeom>
          <a:noFill/>
        </p:spPr>
        <p:txBody>
          <a:bodyPr wrap="square" lIns="121908" tIns="60954" rIns="121908" bIns="60954" rtlCol="0">
            <a:spAutoFit/>
          </a:bodyPr>
          <a:lstStyle/>
          <a:p>
            <a:r>
              <a:rPr lang="zh-CN" altLang="en-US" sz="1300" b="1" dirty="0">
                <a:solidFill>
                  <a:schemeClr val="bg1">
                    <a:lumMod val="50000"/>
                  </a:schemeClr>
                </a:solidFill>
                <a:latin typeface="微软雅黑" panose="020B0503020204020204" pitchFamily="34" charset="-122"/>
                <a:ea typeface="微软雅黑" panose="020B0503020204020204" pitchFamily="34" charset="-122"/>
              </a:rPr>
              <a:t>添加标题</a:t>
            </a:r>
            <a:endParaRPr lang="zh-CN" altLang="en-US" sz="13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7263833" y="3211694"/>
            <a:ext cx="1097613" cy="328295"/>
          </a:xfrm>
          <a:prstGeom prst="rect">
            <a:avLst/>
          </a:prstGeom>
          <a:noFill/>
        </p:spPr>
        <p:txBody>
          <a:bodyPr wrap="square" lIns="121908" tIns="60954" rIns="121908" bIns="60954" rtlCol="0">
            <a:spAutoFit/>
          </a:bodyPr>
          <a:lstStyle/>
          <a:p>
            <a:r>
              <a:rPr lang="zh-CN" altLang="en-US" sz="1300" b="1" dirty="0">
                <a:solidFill>
                  <a:schemeClr val="bg1">
                    <a:lumMod val="50000"/>
                  </a:schemeClr>
                </a:solidFill>
                <a:latin typeface="微软雅黑" panose="020B0503020204020204" pitchFamily="34" charset="-122"/>
                <a:ea typeface="微软雅黑" panose="020B0503020204020204" pitchFamily="34" charset="-122"/>
              </a:rPr>
              <a:t>添加标题</a:t>
            </a:r>
            <a:endParaRPr lang="zh-CN" altLang="en-US" sz="13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7263833" y="4113119"/>
            <a:ext cx="1097613" cy="328295"/>
          </a:xfrm>
          <a:prstGeom prst="rect">
            <a:avLst/>
          </a:prstGeom>
          <a:noFill/>
        </p:spPr>
        <p:txBody>
          <a:bodyPr wrap="square" lIns="121908" tIns="60954" rIns="121908" bIns="60954" rtlCol="0">
            <a:spAutoFit/>
          </a:bodyPr>
          <a:lstStyle/>
          <a:p>
            <a:r>
              <a:rPr lang="zh-CN" altLang="en-US" sz="1300" b="1" dirty="0">
                <a:solidFill>
                  <a:schemeClr val="bg1">
                    <a:lumMod val="50000"/>
                  </a:schemeClr>
                </a:solidFill>
                <a:latin typeface="微软雅黑" panose="020B0503020204020204" pitchFamily="34" charset="-122"/>
                <a:ea typeface="微软雅黑" panose="020B0503020204020204" pitchFamily="34" charset="-122"/>
              </a:rPr>
              <a:t>添加标题</a:t>
            </a:r>
            <a:endParaRPr lang="zh-CN" altLang="en-US" sz="13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7263833" y="5005087"/>
            <a:ext cx="1097613" cy="328295"/>
          </a:xfrm>
          <a:prstGeom prst="rect">
            <a:avLst/>
          </a:prstGeom>
          <a:noFill/>
        </p:spPr>
        <p:txBody>
          <a:bodyPr wrap="square" lIns="121908" tIns="60954" rIns="121908" bIns="60954" rtlCol="0">
            <a:spAutoFit/>
          </a:bodyPr>
          <a:lstStyle/>
          <a:p>
            <a:r>
              <a:rPr lang="zh-CN" altLang="en-US" sz="1300" b="1" dirty="0">
                <a:solidFill>
                  <a:schemeClr val="bg1">
                    <a:lumMod val="50000"/>
                  </a:schemeClr>
                </a:solidFill>
                <a:latin typeface="微软雅黑" panose="020B0503020204020204" pitchFamily="34" charset="-122"/>
                <a:ea typeface="微软雅黑" panose="020B0503020204020204" pitchFamily="34" charset="-122"/>
              </a:rPr>
              <a:t>添加标题</a:t>
            </a:r>
            <a:endParaRPr lang="zh-CN" altLang="en-US" sz="13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0" name="AutoShape 14"/>
          <p:cNvSpPr/>
          <p:nvPr/>
        </p:nvSpPr>
        <p:spPr bwMode="auto">
          <a:xfrm>
            <a:off x="7078355" y="3291993"/>
            <a:ext cx="167672" cy="1676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a:effectLst/>
        </p:spPr>
        <p:txBody>
          <a:bodyPr lIns="0" tIns="0" rIns="0" bIns="0" anchor="ctr"/>
          <a:lstStyle/>
          <a:p>
            <a:pPr>
              <a:lnSpc>
                <a:spcPct val="100000"/>
              </a:lnSpc>
              <a:defRPr/>
            </a:pPr>
            <a:endParaRPr lang="es-ES" sz="2800">
              <a:effectLst>
                <a:outerShdw blurRad="38100" dist="38100" dir="2700000" algn="tl">
                  <a:srgbClr val="000000"/>
                </a:outerShdw>
              </a:effectLst>
              <a:latin typeface="Gill Sans" charset="0"/>
              <a:ea typeface="MS PGothic" panose="020B0600070205080204" charset="-128"/>
              <a:cs typeface="Gill Sans" charset="0"/>
              <a:sym typeface="Gill Sans" charset="0"/>
            </a:endParaRPr>
          </a:p>
        </p:txBody>
      </p:sp>
      <p:sp>
        <p:nvSpPr>
          <p:cNvPr id="71" name="AutoShape 14"/>
          <p:cNvSpPr/>
          <p:nvPr/>
        </p:nvSpPr>
        <p:spPr bwMode="auto">
          <a:xfrm>
            <a:off x="7078355" y="4193419"/>
            <a:ext cx="167672" cy="1676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a:effectLst/>
        </p:spPr>
        <p:txBody>
          <a:bodyPr lIns="0" tIns="0" rIns="0" bIns="0" anchor="ctr"/>
          <a:lstStyle/>
          <a:p>
            <a:pPr>
              <a:lnSpc>
                <a:spcPct val="100000"/>
              </a:lnSpc>
              <a:defRPr/>
            </a:pPr>
            <a:endParaRPr lang="es-ES" sz="2800">
              <a:effectLst>
                <a:outerShdw blurRad="38100" dist="38100" dir="2700000" algn="tl">
                  <a:srgbClr val="000000"/>
                </a:outerShdw>
              </a:effectLst>
              <a:latin typeface="Gill Sans" charset="0"/>
              <a:ea typeface="MS PGothic" panose="020B0600070205080204" charset="-128"/>
              <a:cs typeface="Gill Sans" charset="0"/>
              <a:sym typeface="Gill Sans" charset="0"/>
            </a:endParaRPr>
          </a:p>
        </p:txBody>
      </p:sp>
      <p:sp>
        <p:nvSpPr>
          <p:cNvPr id="72" name="AutoShape 14"/>
          <p:cNvSpPr/>
          <p:nvPr/>
        </p:nvSpPr>
        <p:spPr bwMode="auto">
          <a:xfrm>
            <a:off x="7078355" y="5085387"/>
            <a:ext cx="167672" cy="1676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a:effectLst/>
        </p:spPr>
        <p:txBody>
          <a:bodyPr lIns="0" tIns="0" rIns="0" bIns="0" anchor="ctr"/>
          <a:lstStyle/>
          <a:p>
            <a:pPr>
              <a:lnSpc>
                <a:spcPct val="100000"/>
              </a:lnSpc>
              <a:defRPr/>
            </a:pPr>
            <a:endParaRPr lang="es-ES" sz="2800">
              <a:effectLst>
                <a:outerShdw blurRad="38100" dist="38100" dir="2700000" algn="tl">
                  <a:srgbClr val="000000"/>
                </a:outerShdw>
              </a:effectLst>
              <a:latin typeface="Gill Sans" charset="0"/>
              <a:ea typeface="MS PGothic" panose="020B0600070205080204" charset="-128"/>
              <a:cs typeface="Gill Sans" charset="0"/>
              <a:sym typeface="Gill Sans" charset="0"/>
            </a:endParaRPr>
          </a:p>
        </p:txBody>
      </p:sp>
      <p:cxnSp>
        <p:nvCxnSpPr>
          <p:cNvPr id="6" name="直接连接符 5"/>
          <p:cNvCxnSpPr/>
          <p:nvPr/>
        </p:nvCxnSpPr>
        <p:spPr>
          <a:xfrm>
            <a:off x="5294914" y="2656543"/>
            <a:ext cx="1401592" cy="0"/>
          </a:xfrm>
          <a:prstGeom prst="line">
            <a:avLst/>
          </a:prstGeom>
          <a:ln>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294914" y="3382555"/>
            <a:ext cx="1401592" cy="0"/>
          </a:xfrm>
          <a:prstGeom prst="line">
            <a:avLst/>
          </a:prstGeom>
          <a:ln>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294914" y="4277264"/>
            <a:ext cx="1401592" cy="0"/>
          </a:xfrm>
          <a:prstGeom prst="line">
            <a:avLst/>
          </a:prstGeom>
          <a:ln>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294914" y="5169235"/>
            <a:ext cx="1401592" cy="0"/>
          </a:xfrm>
          <a:prstGeom prst="line">
            <a:avLst/>
          </a:prstGeom>
          <a:ln>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8"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par>
                          <p:cTn id="34" fill="hold">
                            <p:stCondLst>
                              <p:cond delay="2500"/>
                            </p:stCondLst>
                            <p:childTnLst>
                              <p:par>
                                <p:cTn id="35" presetID="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300" fill="hold"/>
                                        <p:tgtEl>
                                          <p:spTgt spid="57"/>
                                        </p:tgtEl>
                                        <p:attrNameLst>
                                          <p:attrName>ppt_x</p:attrName>
                                        </p:attrNameLst>
                                      </p:cBhvr>
                                      <p:tavLst>
                                        <p:tav tm="0">
                                          <p:val>
                                            <p:strVal val="0-#ppt_w/2"/>
                                          </p:val>
                                        </p:tav>
                                        <p:tav tm="100000">
                                          <p:val>
                                            <p:strVal val="#ppt_x"/>
                                          </p:val>
                                        </p:tav>
                                      </p:tavLst>
                                    </p:anim>
                                    <p:anim calcmode="lin" valueType="num">
                                      <p:cBhvr additive="base">
                                        <p:cTn id="38" dur="300" fill="hold"/>
                                        <p:tgtEl>
                                          <p:spTgt spid="57"/>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300" fill="hold"/>
                                        <p:tgtEl>
                                          <p:spTgt spid="70"/>
                                        </p:tgtEl>
                                        <p:attrNameLst>
                                          <p:attrName>ppt_x</p:attrName>
                                        </p:attrNameLst>
                                      </p:cBhvr>
                                      <p:tavLst>
                                        <p:tav tm="0">
                                          <p:val>
                                            <p:strVal val="0-#ppt_w/2"/>
                                          </p:val>
                                        </p:tav>
                                        <p:tav tm="100000">
                                          <p:val>
                                            <p:strVal val="#ppt_x"/>
                                          </p:val>
                                        </p:tav>
                                      </p:tavLst>
                                    </p:anim>
                                    <p:anim calcmode="lin" valueType="num">
                                      <p:cBhvr additive="base">
                                        <p:cTn id="42" dur="300" fill="hold"/>
                                        <p:tgtEl>
                                          <p:spTgt spid="70"/>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additive="base">
                                        <p:cTn id="45" dur="300" fill="hold"/>
                                        <p:tgtEl>
                                          <p:spTgt spid="71"/>
                                        </p:tgtEl>
                                        <p:attrNameLst>
                                          <p:attrName>ppt_x</p:attrName>
                                        </p:attrNameLst>
                                      </p:cBhvr>
                                      <p:tavLst>
                                        <p:tav tm="0">
                                          <p:val>
                                            <p:strVal val="0-#ppt_w/2"/>
                                          </p:val>
                                        </p:tav>
                                        <p:tav tm="100000">
                                          <p:val>
                                            <p:strVal val="#ppt_x"/>
                                          </p:val>
                                        </p:tav>
                                      </p:tavLst>
                                    </p:anim>
                                    <p:anim calcmode="lin" valueType="num">
                                      <p:cBhvr additive="base">
                                        <p:cTn id="46" dur="300" fill="hold"/>
                                        <p:tgtEl>
                                          <p:spTgt spid="71"/>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 calcmode="lin" valueType="num">
                                      <p:cBhvr additive="base">
                                        <p:cTn id="49" dur="300" fill="hold"/>
                                        <p:tgtEl>
                                          <p:spTgt spid="72"/>
                                        </p:tgtEl>
                                        <p:attrNameLst>
                                          <p:attrName>ppt_x</p:attrName>
                                        </p:attrNameLst>
                                      </p:cBhvr>
                                      <p:tavLst>
                                        <p:tav tm="0">
                                          <p:val>
                                            <p:strVal val="0-#ppt_w/2"/>
                                          </p:val>
                                        </p:tav>
                                        <p:tav tm="100000">
                                          <p:val>
                                            <p:strVal val="#ppt_x"/>
                                          </p:val>
                                        </p:tav>
                                      </p:tavLst>
                                    </p:anim>
                                    <p:anim calcmode="lin" valueType="num">
                                      <p:cBhvr additive="base">
                                        <p:cTn id="50" dur="300" fill="hold"/>
                                        <p:tgtEl>
                                          <p:spTgt spid="72"/>
                                        </p:tgtEl>
                                        <p:attrNameLst>
                                          <p:attrName>ppt_y</p:attrName>
                                        </p:attrNameLst>
                                      </p:cBhvr>
                                      <p:tavLst>
                                        <p:tav tm="0">
                                          <p:val>
                                            <p:strVal val="#ppt_y"/>
                                          </p:val>
                                        </p:tav>
                                        <p:tav tm="100000">
                                          <p:val>
                                            <p:strVal val="#ppt_y"/>
                                          </p:val>
                                        </p:tav>
                                      </p:tavLst>
                                    </p:anim>
                                  </p:childTnLst>
                                </p:cTn>
                              </p:par>
                            </p:childTnLst>
                          </p:cTn>
                        </p:par>
                        <p:par>
                          <p:cTn id="51" fill="hold">
                            <p:stCondLst>
                              <p:cond delay="3000"/>
                            </p:stCondLst>
                            <p:childTnLst>
                              <p:par>
                                <p:cTn id="52" presetID="31"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 calcmode="lin" valueType="num">
                                      <p:cBhvr>
                                        <p:cTn id="54" dur="500" fill="hold"/>
                                        <p:tgtEl>
                                          <p:spTgt spid="58"/>
                                        </p:tgtEl>
                                        <p:attrNameLst>
                                          <p:attrName>ppt_w</p:attrName>
                                        </p:attrNameLst>
                                      </p:cBhvr>
                                      <p:tavLst>
                                        <p:tav tm="0">
                                          <p:val>
                                            <p:fltVal val="0"/>
                                          </p:val>
                                        </p:tav>
                                        <p:tav tm="100000">
                                          <p:val>
                                            <p:strVal val="#ppt_w"/>
                                          </p:val>
                                        </p:tav>
                                      </p:tavLst>
                                    </p:anim>
                                    <p:anim calcmode="lin" valueType="num">
                                      <p:cBhvr>
                                        <p:cTn id="55" dur="500" fill="hold"/>
                                        <p:tgtEl>
                                          <p:spTgt spid="58"/>
                                        </p:tgtEl>
                                        <p:attrNameLst>
                                          <p:attrName>ppt_h</p:attrName>
                                        </p:attrNameLst>
                                      </p:cBhvr>
                                      <p:tavLst>
                                        <p:tav tm="0">
                                          <p:val>
                                            <p:fltVal val="0"/>
                                          </p:val>
                                        </p:tav>
                                        <p:tav tm="100000">
                                          <p:val>
                                            <p:strVal val="#ppt_h"/>
                                          </p:val>
                                        </p:tav>
                                      </p:tavLst>
                                    </p:anim>
                                    <p:anim calcmode="lin" valueType="num">
                                      <p:cBhvr>
                                        <p:cTn id="56" dur="500" fill="hold"/>
                                        <p:tgtEl>
                                          <p:spTgt spid="58"/>
                                        </p:tgtEl>
                                        <p:attrNameLst>
                                          <p:attrName>style.rotation</p:attrName>
                                        </p:attrNameLst>
                                      </p:cBhvr>
                                      <p:tavLst>
                                        <p:tav tm="0">
                                          <p:val>
                                            <p:fltVal val="90"/>
                                          </p:val>
                                        </p:tav>
                                        <p:tav tm="100000">
                                          <p:val>
                                            <p:fltVal val="0"/>
                                          </p:val>
                                        </p:tav>
                                      </p:tavLst>
                                    </p:anim>
                                    <p:animEffect transition="in" filter="fade">
                                      <p:cBhvr>
                                        <p:cTn id="57" dur="500"/>
                                        <p:tgtEl>
                                          <p:spTgt spid="58"/>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 calcmode="lin" valueType="num">
                                      <p:cBhvr>
                                        <p:cTn id="60" dur="500" fill="hold"/>
                                        <p:tgtEl>
                                          <p:spTgt spid="61"/>
                                        </p:tgtEl>
                                        <p:attrNameLst>
                                          <p:attrName>ppt_w</p:attrName>
                                        </p:attrNameLst>
                                      </p:cBhvr>
                                      <p:tavLst>
                                        <p:tav tm="0">
                                          <p:val>
                                            <p:fltVal val="0"/>
                                          </p:val>
                                        </p:tav>
                                        <p:tav tm="100000">
                                          <p:val>
                                            <p:strVal val="#ppt_w"/>
                                          </p:val>
                                        </p:tav>
                                      </p:tavLst>
                                    </p:anim>
                                    <p:anim calcmode="lin" valueType="num">
                                      <p:cBhvr>
                                        <p:cTn id="61" dur="500" fill="hold"/>
                                        <p:tgtEl>
                                          <p:spTgt spid="61"/>
                                        </p:tgtEl>
                                        <p:attrNameLst>
                                          <p:attrName>ppt_h</p:attrName>
                                        </p:attrNameLst>
                                      </p:cBhvr>
                                      <p:tavLst>
                                        <p:tav tm="0">
                                          <p:val>
                                            <p:fltVal val="0"/>
                                          </p:val>
                                        </p:tav>
                                        <p:tav tm="100000">
                                          <p:val>
                                            <p:strVal val="#ppt_h"/>
                                          </p:val>
                                        </p:tav>
                                      </p:tavLst>
                                    </p:anim>
                                    <p:anim calcmode="lin" valueType="num">
                                      <p:cBhvr>
                                        <p:cTn id="62" dur="500" fill="hold"/>
                                        <p:tgtEl>
                                          <p:spTgt spid="61"/>
                                        </p:tgtEl>
                                        <p:attrNameLst>
                                          <p:attrName>style.rotation</p:attrName>
                                        </p:attrNameLst>
                                      </p:cBhvr>
                                      <p:tavLst>
                                        <p:tav tm="0">
                                          <p:val>
                                            <p:fltVal val="90"/>
                                          </p:val>
                                        </p:tav>
                                        <p:tav tm="100000">
                                          <p:val>
                                            <p:fltVal val="0"/>
                                          </p:val>
                                        </p:tav>
                                      </p:tavLst>
                                    </p:anim>
                                    <p:animEffect transition="in" filter="fade">
                                      <p:cBhvr>
                                        <p:cTn id="63" dur="500"/>
                                        <p:tgtEl>
                                          <p:spTgt spid="61"/>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p:cTn id="66" dur="500" fill="hold"/>
                                        <p:tgtEl>
                                          <p:spTgt spid="64"/>
                                        </p:tgtEl>
                                        <p:attrNameLst>
                                          <p:attrName>ppt_w</p:attrName>
                                        </p:attrNameLst>
                                      </p:cBhvr>
                                      <p:tavLst>
                                        <p:tav tm="0">
                                          <p:val>
                                            <p:fltVal val="0"/>
                                          </p:val>
                                        </p:tav>
                                        <p:tav tm="100000">
                                          <p:val>
                                            <p:strVal val="#ppt_w"/>
                                          </p:val>
                                        </p:tav>
                                      </p:tavLst>
                                    </p:anim>
                                    <p:anim calcmode="lin" valueType="num">
                                      <p:cBhvr>
                                        <p:cTn id="67" dur="500" fill="hold"/>
                                        <p:tgtEl>
                                          <p:spTgt spid="64"/>
                                        </p:tgtEl>
                                        <p:attrNameLst>
                                          <p:attrName>ppt_h</p:attrName>
                                        </p:attrNameLst>
                                      </p:cBhvr>
                                      <p:tavLst>
                                        <p:tav tm="0">
                                          <p:val>
                                            <p:fltVal val="0"/>
                                          </p:val>
                                        </p:tav>
                                        <p:tav tm="100000">
                                          <p:val>
                                            <p:strVal val="#ppt_h"/>
                                          </p:val>
                                        </p:tav>
                                      </p:tavLst>
                                    </p:anim>
                                    <p:anim calcmode="lin" valueType="num">
                                      <p:cBhvr>
                                        <p:cTn id="68" dur="500" fill="hold"/>
                                        <p:tgtEl>
                                          <p:spTgt spid="64"/>
                                        </p:tgtEl>
                                        <p:attrNameLst>
                                          <p:attrName>style.rotation</p:attrName>
                                        </p:attrNameLst>
                                      </p:cBhvr>
                                      <p:tavLst>
                                        <p:tav tm="0">
                                          <p:val>
                                            <p:fltVal val="90"/>
                                          </p:val>
                                        </p:tav>
                                        <p:tav tm="100000">
                                          <p:val>
                                            <p:fltVal val="0"/>
                                          </p:val>
                                        </p:tav>
                                      </p:tavLst>
                                    </p:anim>
                                    <p:animEffect transition="in" filter="fade">
                                      <p:cBhvr>
                                        <p:cTn id="69" dur="500"/>
                                        <p:tgtEl>
                                          <p:spTgt spid="64"/>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cBhvr>
                                        <p:cTn id="72" dur="500" fill="hold"/>
                                        <p:tgtEl>
                                          <p:spTgt spid="67"/>
                                        </p:tgtEl>
                                        <p:attrNameLst>
                                          <p:attrName>ppt_w</p:attrName>
                                        </p:attrNameLst>
                                      </p:cBhvr>
                                      <p:tavLst>
                                        <p:tav tm="0">
                                          <p:val>
                                            <p:fltVal val="0"/>
                                          </p:val>
                                        </p:tav>
                                        <p:tav tm="100000">
                                          <p:val>
                                            <p:strVal val="#ppt_w"/>
                                          </p:val>
                                        </p:tav>
                                      </p:tavLst>
                                    </p:anim>
                                    <p:anim calcmode="lin" valueType="num">
                                      <p:cBhvr>
                                        <p:cTn id="73" dur="500" fill="hold"/>
                                        <p:tgtEl>
                                          <p:spTgt spid="67"/>
                                        </p:tgtEl>
                                        <p:attrNameLst>
                                          <p:attrName>ppt_h</p:attrName>
                                        </p:attrNameLst>
                                      </p:cBhvr>
                                      <p:tavLst>
                                        <p:tav tm="0">
                                          <p:val>
                                            <p:fltVal val="0"/>
                                          </p:val>
                                        </p:tav>
                                        <p:tav tm="100000">
                                          <p:val>
                                            <p:strVal val="#ppt_h"/>
                                          </p:val>
                                        </p:tav>
                                      </p:tavLst>
                                    </p:anim>
                                    <p:anim calcmode="lin" valueType="num">
                                      <p:cBhvr>
                                        <p:cTn id="74" dur="500" fill="hold"/>
                                        <p:tgtEl>
                                          <p:spTgt spid="67"/>
                                        </p:tgtEl>
                                        <p:attrNameLst>
                                          <p:attrName>style.rotation</p:attrName>
                                        </p:attrNameLst>
                                      </p:cBhvr>
                                      <p:tavLst>
                                        <p:tav tm="0">
                                          <p:val>
                                            <p:fltVal val="90"/>
                                          </p:val>
                                        </p:tav>
                                        <p:tav tm="100000">
                                          <p:val>
                                            <p:fltVal val="0"/>
                                          </p:val>
                                        </p:tav>
                                      </p:tavLst>
                                    </p:anim>
                                    <p:animEffect transition="in" filter="fade">
                                      <p:cBhvr>
                                        <p:cTn id="75" dur="500"/>
                                        <p:tgtEl>
                                          <p:spTgt spid="67"/>
                                        </p:tgtEl>
                                      </p:cBhvr>
                                    </p:animEffect>
                                  </p:childTnLst>
                                </p:cTn>
                              </p:par>
                            </p:childTnLst>
                          </p:cTn>
                        </p:par>
                        <p:par>
                          <p:cTn id="76" fill="hold">
                            <p:stCondLst>
                              <p:cond delay="3500"/>
                            </p:stCondLst>
                            <p:childTnLst>
                              <p:par>
                                <p:cTn id="77" presetID="2" presetClass="entr" presetSubtype="2" fill="hold" grpId="0" nodeType="afterEffect">
                                  <p:stCondLst>
                                    <p:cond delay="0"/>
                                  </p:stCondLst>
                                  <p:childTnLst>
                                    <p:set>
                                      <p:cBhvr>
                                        <p:cTn id="78" dur="1" fill="hold">
                                          <p:stCondLst>
                                            <p:cond delay="0"/>
                                          </p:stCondLst>
                                        </p:cTn>
                                        <p:tgtEl>
                                          <p:spTgt spid="59"/>
                                        </p:tgtEl>
                                        <p:attrNameLst>
                                          <p:attrName>style.visibility</p:attrName>
                                        </p:attrNameLst>
                                      </p:cBhvr>
                                      <p:to>
                                        <p:strVal val="visible"/>
                                      </p:to>
                                    </p:set>
                                    <p:anim calcmode="lin" valueType="num">
                                      <p:cBhvr additive="base">
                                        <p:cTn id="79" dur="500" fill="hold"/>
                                        <p:tgtEl>
                                          <p:spTgt spid="59"/>
                                        </p:tgtEl>
                                        <p:attrNameLst>
                                          <p:attrName>ppt_x</p:attrName>
                                        </p:attrNameLst>
                                      </p:cBhvr>
                                      <p:tavLst>
                                        <p:tav tm="0">
                                          <p:val>
                                            <p:strVal val="1+#ppt_w/2"/>
                                          </p:val>
                                        </p:tav>
                                        <p:tav tm="100000">
                                          <p:val>
                                            <p:strVal val="#ppt_x"/>
                                          </p:val>
                                        </p:tav>
                                      </p:tavLst>
                                    </p:anim>
                                    <p:anim calcmode="lin" valueType="num">
                                      <p:cBhvr additive="base">
                                        <p:cTn id="80" dur="500" fill="hold"/>
                                        <p:tgtEl>
                                          <p:spTgt spid="59"/>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500" fill="hold"/>
                                        <p:tgtEl>
                                          <p:spTgt spid="62"/>
                                        </p:tgtEl>
                                        <p:attrNameLst>
                                          <p:attrName>ppt_x</p:attrName>
                                        </p:attrNameLst>
                                      </p:cBhvr>
                                      <p:tavLst>
                                        <p:tav tm="0">
                                          <p:val>
                                            <p:strVal val="1+#ppt_w/2"/>
                                          </p:val>
                                        </p:tav>
                                        <p:tav tm="100000">
                                          <p:val>
                                            <p:strVal val="#ppt_x"/>
                                          </p:val>
                                        </p:tav>
                                      </p:tavLst>
                                    </p:anim>
                                    <p:anim calcmode="lin" valueType="num">
                                      <p:cBhvr additive="base">
                                        <p:cTn id="84" dur="500" fill="hold"/>
                                        <p:tgtEl>
                                          <p:spTgt spid="62"/>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1+#ppt_w/2"/>
                                          </p:val>
                                        </p:tav>
                                        <p:tav tm="100000">
                                          <p:val>
                                            <p:strVal val="#ppt_x"/>
                                          </p:val>
                                        </p:tav>
                                      </p:tavLst>
                                    </p:anim>
                                    <p:anim calcmode="lin" valueType="num">
                                      <p:cBhvr additive="base">
                                        <p:cTn id="88" dur="500" fill="hold"/>
                                        <p:tgtEl>
                                          <p:spTgt spid="65"/>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 calcmode="lin" valueType="num">
                                      <p:cBhvr additive="base">
                                        <p:cTn id="91" dur="500" fill="hold"/>
                                        <p:tgtEl>
                                          <p:spTgt spid="68"/>
                                        </p:tgtEl>
                                        <p:attrNameLst>
                                          <p:attrName>ppt_x</p:attrName>
                                        </p:attrNameLst>
                                      </p:cBhvr>
                                      <p:tavLst>
                                        <p:tav tm="0">
                                          <p:val>
                                            <p:strVal val="1+#ppt_w/2"/>
                                          </p:val>
                                        </p:tav>
                                        <p:tav tm="100000">
                                          <p:val>
                                            <p:strVal val="#ppt_x"/>
                                          </p:val>
                                        </p:tav>
                                      </p:tavLst>
                                    </p:anim>
                                    <p:anim calcmode="lin" valueType="num">
                                      <p:cBhvr additive="base">
                                        <p:cTn id="92"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p:bldP spid="65" grpId="0"/>
      <p:bldP spid="68" grpId="0"/>
      <p:bldP spid="58" grpId="0"/>
      <p:bldP spid="61" grpId="0"/>
      <p:bldP spid="64" grpId="0"/>
      <p:bldP spid="6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4"/>
          <p:cNvSpPr/>
          <p:nvPr/>
        </p:nvSpPr>
        <p:spPr>
          <a:xfrm>
            <a:off x="6319988" y="1644554"/>
            <a:ext cx="1976203" cy="1976460"/>
          </a:xfrm>
          <a:custGeom>
            <a:avLst/>
            <a:gdLst/>
            <a:ahLst/>
            <a:cxnLst/>
            <a:rect l="l" t="t" r="r" b="b"/>
            <a:pathLst>
              <a:path w="1152128" h="1152128">
                <a:moveTo>
                  <a:pt x="576064" y="0"/>
                </a:moveTo>
                <a:lnTo>
                  <a:pt x="1152128" y="0"/>
                </a:lnTo>
                <a:lnTo>
                  <a:pt x="1152128" y="576064"/>
                </a:lnTo>
                <a:cubicBezTo>
                  <a:pt x="1152128" y="894215"/>
                  <a:pt x="894215" y="1152128"/>
                  <a:pt x="576064" y="1152128"/>
                </a:cubicBezTo>
                <a:cubicBezTo>
                  <a:pt x="257913" y="1152128"/>
                  <a:pt x="0" y="894215"/>
                  <a:pt x="0" y="576064"/>
                </a:cubicBezTo>
                <a:cubicBezTo>
                  <a:pt x="0" y="257913"/>
                  <a:pt x="257913" y="0"/>
                  <a:pt x="576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2" name="椭圆 4"/>
          <p:cNvSpPr/>
          <p:nvPr/>
        </p:nvSpPr>
        <p:spPr>
          <a:xfrm>
            <a:off x="8879833" y="1644554"/>
            <a:ext cx="1976203" cy="1976460"/>
          </a:xfrm>
          <a:custGeom>
            <a:avLst/>
            <a:gdLst/>
            <a:ahLst/>
            <a:cxnLst/>
            <a:rect l="l" t="t" r="r" b="b"/>
            <a:pathLst>
              <a:path w="1152128" h="1152128">
                <a:moveTo>
                  <a:pt x="576064" y="0"/>
                </a:moveTo>
                <a:lnTo>
                  <a:pt x="1152128" y="0"/>
                </a:lnTo>
                <a:lnTo>
                  <a:pt x="1152128" y="576064"/>
                </a:lnTo>
                <a:cubicBezTo>
                  <a:pt x="1152128" y="894215"/>
                  <a:pt x="894215" y="1152128"/>
                  <a:pt x="576064" y="1152128"/>
                </a:cubicBezTo>
                <a:cubicBezTo>
                  <a:pt x="257913" y="1152128"/>
                  <a:pt x="0" y="894215"/>
                  <a:pt x="0" y="576064"/>
                </a:cubicBezTo>
                <a:cubicBezTo>
                  <a:pt x="0" y="257913"/>
                  <a:pt x="257913" y="0"/>
                  <a:pt x="576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5" name="椭圆 4"/>
          <p:cNvSpPr/>
          <p:nvPr/>
        </p:nvSpPr>
        <p:spPr>
          <a:xfrm>
            <a:off x="3760143" y="1644554"/>
            <a:ext cx="1976203" cy="1976460"/>
          </a:xfrm>
          <a:custGeom>
            <a:avLst/>
            <a:gdLst/>
            <a:ahLst/>
            <a:cxnLst/>
            <a:rect l="l" t="t" r="r" b="b"/>
            <a:pathLst>
              <a:path w="1152128" h="1152128">
                <a:moveTo>
                  <a:pt x="576064" y="0"/>
                </a:moveTo>
                <a:lnTo>
                  <a:pt x="1152128" y="0"/>
                </a:lnTo>
                <a:lnTo>
                  <a:pt x="1152128" y="576064"/>
                </a:lnTo>
                <a:cubicBezTo>
                  <a:pt x="1152128" y="894215"/>
                  <a:pt x="894215" y="1152128"/>
                  <a:pt x="576064" y="1152128"/>
                </a:cubicBezTo>
                <a:cubicBezTo>
                  <a:pt x="257913" y="1152128"/>
                  <a:pt x="0" y="894215"/>
                  <a:pt x="0" y="576064"/>
                </a:cubicBezTo>
                <a:cubicBezTo>
                  <a:pt x="0" y="257913"/>
                  <a:pt x="257913" y="0"/>
                  <a:pt x="5760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8" name="椭圆 4"/>
          <p:cNvSpPr/>
          <p:nvPr/>
        </p:nvSpPr>
        <p:spPr>
          <a:xfrm>
            <a:off x="1200299" y="1644554"/>
            <a:ext cx="1976203" cy="1976460"/>
          </a:xfrm>
          <a:custGeom>
            <a:avLst/>
            <a:gdLst/>
            <a:ahLst/>
            <a:cxnLst/>
            <a:rect l="l" t="t" r="r" b="b"/>
            <a:pathLst>
              <a:path w="1152128" h="1152128">
                <a:moveTo>
                  <a:pt x="576064" y="0"/>
                </a:moveTo>
                <a:lnTo>
                  <a:pt x="1152128" y="0"/>
                </a:lnTo>
                <a:lnTo>
                  <a:pt x="1152128" y="576064"/>
                </a:lnTo>
                <a:cubicBezTo>
                  <a:pt x="1152128" y="894215"/>
                  <a:pt x="894215" y="1152128"/>
                  <a:pt x="576064" y="1152128"/>
                </a:cubicBezTo>
                <a:cubicBezTo>
                  <a:pt x="257913" y="1152128"/>
                  <a:pt x="0" y="894215"/>
                  <a:pt x="0" y="576064"/>
                </a:cubicBezTo>
                <a:cubicBezTo>
                  <a:pt x="0" y="257913"/>
                  <a:pt x="257913" y="0"/>
                  <a:pt x="57606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1" name="矩形 49"/>
          <p:cNvSpPr>
            <a:spLocks noChangeArrowheads="1"/>
          </p:cNvSpPr>
          <p:nvPr/>
        </p:nvSpPr>
        <p:spPr bwMode="auto">
          <a:xfrm>
            <a:off x="1311175" y="4197054"/>
            <a:ext cx="1905000"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900" b="1" dirty="0">
                <a:solidFill>
                  <a:srgbClr val="131313"/>
                </a:solidFill>
                <a:sym typeface="微软雅黑" panose="020B0503020204020204" pitchFamily="34" charset="-122"/>
              </a:rPr>
              <a:t>添加主题</a:t>
            </a:r>
            <a:endParaRPr lang="zh-CN" altLang="en-US" sz="2700" dirty="0">
              <a:latin typeface="Arial" panose="020B0604020202020204" pitchFamily="34" charset="0"/>
              <a:ea typeface="宋体" panose="02010600030101010101" pitchFamily="2" charset="-122"/>
            </a:endParaRPr>
          </a:p>
        </p:txBody>
      </p:sp>
      <p:sp>
        <p:nvSpPr>
          <p:cNvPr id="36" name="矩形 50"/>
          <p:cNvSpPr>
            <a:spLocks noChangeArrowheads="1"/>
          </p:cNvSpPr>
          <p:nvPr/>
        </p:nvSpPr>
        <p:spPr bwMode="auto">
          <a:xfrm>
            <a:off x="1311175" y="4584082"/>
            <a:ext cx="2096990" cy="12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500" dirty="0">
                <a:solidFill>
                  <a:schemeClr val="tx1">
                    <a:lumMod val="65000"/>
                    <a:lumOff val="35000"/>
                  </a:schemeClr>
                </a:solidFill>
                <a:sym typeface="微软雅黑" panose="020B0503020204020204" pitchFamily="34" charset="-122"/>
              </a:rPr>
              <a:t>在此录入上述图表的综合分析说明，在此录入上述图表的综合分析说明。</a:t>
            </a:r>
            <a:endParaRPr lang="zh-CN" altLang="en-US" sz="1500" dirty="0">
              <a:solidFill>
                <a:schemeClr val="tx1">
                  <a:lumMod val="65000"/>
                  <a:lumOff val="35000"/>
                </a:schemeClr>
              </a:solidFill>
              <a:sym typeface="微软雅黑" panose="020B0503020204020204" pitchFamily="34" charset="-122"/>
            </a:endParaRPr>
          </a:p>
        </p:txBody>
      </p:sp>
      <p:sp>
        <p:nvSpPr>
          <p:cNvPr id="37" name="矩形 49"/>
          <p:cNvSpPr>
            <a:spLocks noChangeArrowheads="1"/>
          </p:cNvSpPr>
          <p:nvPr/>
        </p:nvSpPr>
        <p:spPr bwMode="auto">
          <a:xfrm>
            <a:off x="3866059" y="4197054"/>
            <a:ext cx="1905000"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900" b="1" dirty="0">
                <a:solidFill>
                  <a:srgbClr val="131313"/>
                </a:solidFill>
                <a:sym typeface="微软雅黑" panose="020B0503020204020204" pitchFamily="34" charset="-122"/>
              </a:rPr>
              <a:t>添加主题</a:t>
            </a:r>
            <a:endParaRPr lang="zh-CN" altLang="en-US" sz="2700" dirty="0">
              <a:latin typeface="Arial" panose="020B0604020202020204" pitchFamily="34" charset="0"/>
              <a:ea typeface="宋体" panose="02010600030101010101" pitchFamily="2" charset="-122"/>
            </a:endParaRPr>
          </a:p>
        </p:txBody>
      </p:sp>
      <p:sp>
        <p:nvSpPr>
          <p:cNvPr id="38" name="矩形 50"/>
          <p:cNvSpPr>
            <a:spLocks noChangeArrowheads="1"/>
          </p:cNvSpPr>
          <p:nvPr/>
        </p:nvSpPr>
        <p:spPr bwMode="auto">
          <a:xfrm>
            <a:off x="3866058" y="4584082"/>
            <a:ext cx="2096990" cy="12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500" dirty="0">
                <a:solidFill>
                  <a:schemeClr val="tx1">
                    <a:lumMod val="65000"/>
                    <a:lumOff val="35000"/>
                  </a:schemeClr>
                </a:solidFill>
                <a:sym typeface="微软雅黑" panose="020B0503020204020204" pitchFamily="34" charset="-122"/>
              </a:rPr>
              <a:t>在此录入上述图表的综合分析说明，在此录入上述图表的综合分析说明。</a:t>
            </a:r>
            <a:endParaRPr lang="zh-CN" altLang="en-US" sz="1500" dirty="0">
              <a:solidFill>
                <a:schemeClr val="tx1">
                  <a:lumMod val="65000"/>
                  <a:lumOff val="35000"/>
                </a:schemeClr>
              </a:solidFill>
              <a:sym typeface="微软雅黑" panose="020B0503020204020204" pitchFamily="34" charset="-122"/>
            </a:endParaRPr>
          </a:p>
        </p:txBody>
      </p:sp>
      <p:sp>
        <p:nvSpPr>
          <p:cNvPr id="39" name="矩形 49"/>
          <p:cNvSpPr>
            <a:spLocks noChangeArrowheads="1"/>
          </p:cNvSpPr>
          <p:nvPr/>
        </p:nvSpPr>
        <p:spPr bwMode="auto">
          <a:xfrm>
            <a:off x="6420942" y="4197054"/>
            <a:ext cx="1905000"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900" b="1" dirty="0">
                <a:solidFill>
                  <a:srgbClr val="131313"/>
                </a:solidFill>
                <a:sym typeface="微软雅黑" panose="020B0503020204020204" pitchFamily="34" charset="-122"/>
              </a:rPr>
              <a:t>添加主题</a:t>
            </a:r>
            <a:endParaRPr lang="zh-CN" altLang="en-US" sz="2700" dirty="0">
              <a:latin typeface="Arial" panose="020B0604020202020204" pitchFamily="34" charset="0"/>
              <a:ea typeface="宋体" panose="02010600030101010101" pitchFamily="2" charset="-122"/>
            </a:endParaRPr>
          </a:p>
        </p:txBody>
      </p:sp>
      <p:sp>
        <p:nvSpPr>
          <p:cNvPr id="40" name="矩形 50"/>
          <p:cNvSpPr>
            <a:spLocks noChangeArrowheads="1"/>
          </p:cNvSpPr>
          <p:nvPr/>
        </p:nvSpPr>
        <p:spPr bwMode="auto">
          <a:xfrm>
            <a:off x="6420941" y="4584082"/>
            <a:ext cx="2096990" cy="12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500" dirty="0">
                <a:solidFill>
                  <a:schemeClr val="tx1">
                    <a:lumMod val="65000"/>
                    <a:lumOff val="35000"/>
                  </a:schemeClr>
                </a:solidFill>
                <a:sym typeface="微软雅黑" panose="020B0503020204020204" pitchFamily="34" charset="-122"/>
              </a:rPr>
              <a:t>在此录入上述图表的综合分析说明，在此录入上述图表的综合分析说明。</a:t>
            </a:r>
            <a:endParaRPr lang="zh-CN" altLang="en-US" sz="1500" dirty="0">
              <a:solidFill>
                <a:schemeClr val="tx1">
                  <a:lumMod val="65000"/>
                  <a:lumOff val="35000"/>
                </a:schemeClr>
              </a:solidFill>
              <a:sym typeface="微软雅黑" panose="020B0503020204020204" pitchFamily="34" charset="-122"/>
            </a:endParaRPr>
          </a:p>
        </p:txBody>
      </p:sp>
      <p:sp>
        <p:nvSpPr>
          <p:cNvPr id="41" name="矩形 49"/>
          <p:cNvSpPr>
            <a:spLocks noChangeArrowheads="1"/>
          </p:cNvSpPr>
          <p:nvPr/>
        </p:nvSpPr>
        <p:spPr bwMode="auto">
          <a:xfrm>
            <a:off x="8975827" y="4197054"/>
            <a:ext cx="1905000" cy="41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900" b="1" dirty="0">
                <a:solidFill>
                  <a:srgbClr val="131313"/>
                </a:solidFill>
                <a:sym typeface="微软雅黑" panose="020B0503020204020204" pitchFamily="34" charset="-122"/>
              </a:rPr>
              <a:t>添加主题</a:t>
            </a:r>
            <a:endParaRPr lang="zh-CN" altLang="en-US" sz="2700" dirty="0">
              <a:latin typeface="Arial" panose="020B0604020202020204" pitchFamily="34" charset="0"/>
              <a:ea typeface="宋体" panose="02010600030101010101" pitchFamily="2" charset="-122"/>
            </a:endParaRPr>
          </a:p>
        </p:txBody>
      </p:sp>
      <p:sp>
        <p:nvSpPr>
          <p:cNvPr id="42" name="矩形 50"/>
          <p:cNvSpPr>
            <a:spLocks noChangeArrowheads="1"/>
          </p:cNvSpPr>
          <p:nvPr/>
        </p:nvSpPr>
        <p:spPr bwMode="auto">
          <a:xfrm>
            <a:off x="8975826" y="4584082"/>
            <a:ext cx="2096990" cy="123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500" dirty="0">
                <a:solidFill>
                  <a:schemeClr val="tx1">
                    <a:lumMod val="65000"/>
                    <a:lumOff val="35000"/>
                  </a:schemeClr>
                </a:solidFill>
                <a:sym typeface="微软雅黑" panose="020B0503020204020204" pitchFamily="34" charset="-122"/>
              </a:rPr>
              <a:t>在此录入上述图表的综合分析说明，在此录入上述图表的综合分析说明。</a:t>
            </a:r>
            <a:endParaRPr lang="zh-CN" altLang="en-US" sz="1500" dirty="0">
              <a:solidFill>
                <a:schemeClr val="tx1">
                  <a:lumMod val="65000"/>
                  <a:lumOff val="35000"/>
                </a:schemeClr>
              </a:solidFill>
              <a:sym typeface="微软雅黑" panose="020B0503020204020204" pitchFamily="34" charset="-122"/>
            </a:endParaRPr>
          </a:p>
        </p:txBody>
      </p:sp>
      <p:pic>
        <p:nvPicPr>
          <p:cNvPr id="43" name="图片 8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58980" y="2236928"/>
            <a:ext cx="817904" cy="81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648" y="2128054"/>
            <a:ext cx="969307" cy="9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27"/>
          <p:cNvSpPr>
            <a:spLocks noEditPoints="1" noChangeArrowheads="1"/>
          </p:cNvSpPr>
          <p:nvPr/>
        </p:nvSpPr>
        <p:spPr bwMode="auto">
          <a:xfrm>
            <a:off x="1720941" y="2128054"/>
            <a:ext cx="934916" cy="1035761"/>
          </a:xfrm>
          <a:custGeom>
            <a:avLst/>
            <a:gdLst>
              <a:gd name="T0" fmla="*/ 380 w 540"/>
              <a:gd name="T1" fmla="*/ 584 h 656"/>
              <a:gd name="T2" fmla="*/ 302 w 540"/>
              <a:gd name="T3" fmla="*/ 458 h 656"/>
              <a:gd name="T4" fmla="*/ 188 w 540"/>
              <a:gd name="T5" fmla="*/ 364 h 656"/>
              <a:gd name="T6" fmla="*/ 168 w 540"/>
              <a:gd name="T7" fmla="*/ 216 h 656"/>
              <a:gd name="T8" fmla="*/ 104 w 540"/>
              <a:gd name="T9" fmla="*/ 84 h 656"/>
              <a:gd name="T10" fmla="*/ 44 w 540"/>
              <a:gd name="T11" fmla="*/ 60 h 656"/>
              <a:gd name="T12" fmla="*/ 6 w 540"/>
              <a:gd name="T13" fmla="*/ 106 h 656"/>
              <a:gd name="T14" fmla="*/ 2 w 540"/>
              <a:gd name="T15" fmla="*/ 150 h 656"/>
              <a:gd name="T16" fmla="*/ 8 w 540"/>
              <a:gd name="T17" fmla="*/ 178 h 656"/>
              <a:gd name="T18" fmla="*/ 48 w 540"/>
              <a:gd name="T19" fmla="*/ 298 h 656"/>
              <a:gd name="T20" fmla="*/ 168 w 540"/>
              <a:gd name="T21" fmla="*/ 512 h 656"/>
              <a:gd name="T22" fmla="*/ 248 w 540"/>
              <a:gd name="T23" fmla="*/ 614 h 656"/>
              <a:gd name="T24" fmla="*/ 282 w 540"/>
              <a:gd name="T25" fmla="*/ 644 h 656"/>
              <a:gd name="T26" fmla="*/ 334 w 540"/>
              <a:gd name="T27" fmla="*/ 656 h 656"/>
              <a:gd name="T28" fmla="*/ 384 w 540"/>
              <a:gd name="T29" fmla="*/ 638 h 656"/>
              <a:gd name="T30" fmla="*/ 450 w 540"/>
              <a:gd name="T31" fmla="*/ 0 h 656"/>
              <a:gd name="T32" fmla="*/ 422 w 540"/>
              <a:gd name="T33" fmla="*/ 16 h 656"/>
              <a:gd name="T34" fmla="*/ 428 w 540"/>
              <a:gd name="T35" fmla="*/ 46 h 656"/>
              <a:gd name="T36" fmla="*/ 470 w 540"/>
              <a:gd name="T37" fmla="*/ 120 h 656"/>
              <a:gd name="T38" fmla="*/ 482 w 540"/>
              <a:gd name="T39" fmla="*/ 208 h 656"/>
              <a:gd name="T40" fmla="*/ 474 w 540"/>
              <a:gd name="T41" fmla="*/ 276 h 656"/>
              <a:gd name="T42" fmla="*/ 438 w 540"/>
              <a:gd name="T43" fmla="*/ 354 h 656"/>
              <a:gd name="T44" fmla="*/ 418 w 540"/>
              <a:gd name="T45" fmla="*/ 390 h 656"/>
              <a:gd name="T46" fmla="*/ 436 w 540"/>
              <a:gd name="T47" fmla="*/ 416 h 656"/>
              <a:gd name="T48" fmla="*/ 466 w 540"/>
              <a:gd name="T49" fmla="*/ 410 h 656"/>
              <a:gd name="T50" fmla="*/ 520 w 540"/>
              <a:gd name="T51" fmla="*/ 320 h 656"/>
              <a:gd name="T52" fmla="*/ 540 w 540"/>
              <a:gd name="T53" fmla="*/ 208 h 656"/>
              <a:gd name="T54" fmla="*/ 530 w 540"/>
              <a:gd name="T55" fmla="*/ 128 h 656"/>
              <a:gd name="T56" fmla="*/ 486 w 540"/>
              <a:gd name="T57" fmla="*/ 30 h 656"/>
              <a:gd name="T58" fmla="*/ 400 w 540"/>
              <a:gd name="T59" fmla="*/ 120 h 656"/>
              <a:gd name="T60" fmla="*/ 422 w 540"/>
              <a:gd name="T61" fmla="*/ 216 h 656"/>
              <a:gd name="T62" fmla="*/ 404 w 540"/>
              <a:gd name="T63" fmla="*/ 288 h 656"/>
              <a:gd name="T64" fmla="*/ 376 w 540"/>
              <a:gd name="T65" fmla="*/ 322 h 656"/>
              <a:gd name="T66" fmla="*/ 346 w 540"/>
              <a:gd name="T67" fmla="*/ 310 h 656"/>
              <a:gd name="T68" fmla="*/ 344 w 540"/>
              <a:gd name="T69" fmla="*/ 280 h 656"/>
              <a:gd name="T70" fmla="*/ 366 w 540"/>
              <a:gd name="T71" fmla="*/ 214 h 656"/>
              <a:gd name="T72" fmla="*/ 358 w 540"/>
              <a:gd name="T73" fmla="*/ 162 h 656"/>
              <a:gd name="T74" fmla="*/ 348 w 540"/>
              <a:gd name="T75" fmla="*/ 124 h 656"/>
              <a:gd name="T76" fmla="*/ 372 w 540"/>
              <a:gd name="T77" fmla="*/ 104 h 656"/>
              <a:gd name="T78" fmla="*/ 400 w 540"/>
              <a:gd name="T79" fmla="*/ 120 h 656"/>
              <a:gd name="T80" fmla="*/ 374 w 540"/>
              <a:gd name="T81" fmla="*/ 528 h 656"/>
              <a:gd name="T82" fmla="*/ 354 w 540"/>
              <a:gd name="T83" fmla="*/ 428 h 656"/>
              <a:gd name="T84" fmla="*/ 390 w 540"/>
              <a:gd name="T85" fmla="*/ 462 h 656"/>
              <a:gd name="T86" fmla="*/ 454 w 540"/>
              <a:gd name="T87" fmla="*/ 566 h 656"/>
              <a:gd name="T88" fmla="*/ 190 w 540"/>
              <a:gd name="T89" fmla="*/ 204 h 656"/>
              <a:gd name="T90" fmla="*/ 148 w 540"/>
              <a:gd name="T91" fmla="*/ 120 h 656"/>
              <a:gd name="T92" fmla="*/ 136 w 540"/>
              <a:gd name="T93" fmla="*/ 8 h 656"/>
              <a:gd name="T94" fmla="*/ 178 w 540"/>
              <a:gd name="T95" fmla="*/ 70 h 656"/>
              <a:gd name="T96" fmla="*/ 216 w 540"/>
              <a:gd name="T97" fmla="*/ 174 h 6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40"/>
              <a:gd name="T148" fmla="*/ 0 h 656"/>
              <a:gd name="T149" fmla="*/ 540 w 540"/>
              <a:gd name="T150" fmla="*/ 656 h 6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40" h="656">
                <a:moveTo>
                  <a:pt x="384" y="638"/>
                </a:moveTo>
                <a:lnTo>
                  <a:pt x="412" y="624"/>
                </a:lnTo>
                <a:lnTo>
                  <a:pt x="412" y="624"/>
                </a:lnTo>
                <a:lnTo>
                  <a:pt x="380" y="584"/>
                </a:lnTo>
                <a:lnTo>
                  <a:pt x="352" y="542"/>
                </a:lnTo>
                <a:lnTo>
                  <a:pt x="352" y="542"/>
                </a:lnTo>
                <a:lnTo>
                  <a:pt x="326" y="500"/>
                </a:lnTo>
                <a:lnTo>
                  <a:pt x="302" y="458"/>
                </a:lnTo>
                <a:lnTo>
                  <a:pt x="262" y="480"/>
                </a:lnTo>
                <a:lnTo>
                  <a:pt x="262" y="480"/>
                </a:lnTo>
                <a:lnTo>
                  <a:pt x="222" y="424"/>
                </a:lnTo>
                <a:lnTo>
                  <a:pt x="188" y="364"/>
                </a:lnTo>
                <a:lnTo>
                  <a:pt x="156" y="302"/>
                </a:lnTo>
                <a:lnTo>
                  <a:pt x="128" y="238"/>
                </a:lnTo>
                <a:lnTo>
                  <a:pt x="168" y="216"/>
                </a:lnTo>
                <a:lnTo>
                  <a:pt x="168" y="216"/>
                </a:lnTo>
                <a:lnTo>
                  <a:pt x="146" y="174"/>
                </a:lnTo>
                <a:lnTo>
                  <a:pt x="124" y="130"/>
                </a:lnTo>
                <a:lnTo>
                  <a:pt x="124" y="130"/>
                </a:lnTo>
                <a:lnTo>
                  <a:pt x="104" y="84"/>
                </a:lnTo>
                <a:lnTo>
                  <a:pt x="88" y="34"/>
                </a:lnTo>
                <a:lnTo>
                  <a:pt x="60" y="50"/>
                </a:lnTo>
                <a:lnTo>
                  <a:pt x="60" y="50"/>
                </a:lnTo>
                <a:lnTo>
                  <a:pt x="44" y="60"/>
                </a:lnTo>
                <a:lnTo>
                  <a:pt x="30" y="70"/>
                </a:lnTo>
                <a:lnTo>
                  <a:pt x="20" y="82"/>
                </a:lnTo>
                <a:lnTo>
                  <a:pt x="12" y="94"/>
                </a:lnTo>
                <a:lnTo>
                  <a:pt x="6" y="106"/>
                </a:lnTo>
                <a:lnTo>
                  <a:pt x="2" y="120"/>
                </a:lnTo>
                <a:lnTo>
                  <a:pt x="0" y="134"/>
                </a:lnTo>
                <a:lnTo>
                  <a:pt x="2" y="148"/>
                </a:lnTo>
                <a:lnTo>
                  <a:pt x="2" y="150"/>
                </a:lnTo>
                <a:lnTo>
                  <a:pt x="2" y="150"/>
                </a:lnTo>
                <a:lnTo>
                  <a:pt x="2" y="150"/>
                </a:lnTo>
                <a:lnTo>
                  <a:pt x="8" y="178"/>
                </a:lnTo>
                <a:lnTo>
                  <a:pt x="8" y="178"/>
                </a:lnTo>
                <a:lnTo>
                  <a:pt x="8" y="178"/>
                </a:lnTo>
                <a:lnTo>
                  <a:pt x="8" y="178"/>
                </a:lnTo>
                <a:lnTo>
                  <a:pt x="26" y="240"/>
                </a:lnTo>
                <a:lnTo>
                  <a:pt x="48" y="298"/>
                </a:lnTo>
                <a:lnTo>
                  <a:pt x="74" y="354"/>
                </a:lnTo>
                <a:lnTo>
                  <a:pt x="102" y="408"/>
                </a:lnTo>
                <a:lnTo>
                  <a:pt x="134" y="462"/>
                </a:lnTo>
                <a:lnTo>
                  <a:pt x="168" y="512"/>
                </a:lnTo>
                <a:lnTo>
                  <a:pt x="206" y="562"/>
                </a:lnTo>
                <a:lnTo>
                  <a:pt x="246" y="610"/>
                </a:lnTo>
                <a:lnTo>
                  <a:pt x="246" y="610"/>
                </a:lnTo>
                <a:lnTo>
                  <a:pt x="248" y="614"/>
                </a:lnTo>
                <a:lnTo>
                  <a:pt x="248" y="614"/>
                </a:lnTo>
                <a:lnTo>
                  <a:pt x="270" y="636"/>
                </a:lnTo>
                <a:lnTo>
                  <a:pt x="270" y="636"/>
                </a:lnTo>
                <a:lnTo>
                  <a:pt x="282" y="644"/>
                </a:lnTo>
                <a:lnTo>
                  <a:pt x="294" y="650"/>
                </a:lnTo>
                <a:lnTo>
                  <a:pt x="306" y="654"/>
                </a:lnTo>
                <a:lnTo>
                  <a:pt x="320" y="656"/>
                </a:lnTo>
                <a:lnTo>
                  <a:pt x="334" y="656"/>
                </a:lnTo>
                <a:lnTo>
                  <a:pt x="350" y="652"/>
                </a:lnTo>
                <a:lnTo>
                  <a:pt x="366" y="646"/>
                </a:lnTo>
                <a:lnTo>
                  <a:pt x="384" y="638"/>
                </a:lnTo>
                <a:lnTo>
                  <a:pt x="384" y="638"/>
                </a:lnTo>
                <a:close/>
                <a:moveTo>
                  <a:pt x="470" y="8"/>
                </a:moveTo>
                <a:lnTo>
                  <a:pt x="470" y="8"/>
                </a:lnTo>
                <a:lnTo>
                  <a:pt x="460" y="2"/>
                </a:lnTo>
                <a:lnTo>
                  <a:pt x="450" y="0"/>
                </a:lnTo>
                <a:lnTo>
                  <a:pt x="438" y="0"/>
                </a:lnTo>
                <a:lnTo>
                  <a:pt x="430" y="6"/>
                </a:lnTo>
                <a:lnTo>
                  <a:pt x="430" y="6"/>
                </a:lnTo>
                <a:lnTo>
                  <a:pt x="422" y="16"/>
                </a:lnTo>
                <a:lnTo>
                  <a:pt x="420" y="26"/>
                </a:lnTo>
                <a:lnTo>
                  <a:pt x="422" y="38"/>
                </a:lnTo>
                <a:lnTo>
                  <a:pt x="428" y="46"/>
                </a:lnTo>
                <a:lnTo>
                  <a:pt x="428" y="46"/>
                </a:lnTo>
                <a:lnTo>
                  <a:pt x="440" y="64"/>
                </a:lnTo>
                <a:lnTo>
                  <a:pt x="452" y="82"/>
                </a:lnTo>
                <a:lnTo>
                  <a:pt x="462" y="100"/>
                </a:lnTo>
                <a:lnTo>
                  <a:pt x="470" y="120"/>
                </a:lnTo>
                <a:lnTo>
                  <a:pt x="476" y="142"/>
                </a:lnTo>
                <a:lnTo>
                  <a:pt x="480" y="164"/>
                </a:lnTo>
                <a:lnTo>
                  <a:pt x="482" y="186"/>
                </a:lnTo>
                <a:lnTo>
                  <a:pt x="482" y="208"/>
                </a:lnTo>
                <a:lnTo>
                  <a:pt x="482" y="208"/>
                </a:lnTo>
                <a:lnTo>
                  <a:pt x="482" y="230"/>
                </a:lnTo>
                <a:lnTo>
                  <a:pt x="478" y="254"/>
                </a:lnTo>
                <a:lnTo>
                  <a:pt x="474" y="276"/>
                </a:lnTo>
                <a:lnTo>
                  <a:pt x="468" y="298"/>
                </a:lnTo>
                <a:lnTo>
                  <a:pt x="460" y="318"/>
                </a:lnTo>
                <a:lnTo>
                  <a:pt x="450" y="338"/>
                </a:lnTo>
                <a:lnTo>
                  <a:pt x="438" y="354"/>
                </a:lnTo>
                <a:lnTo>
                  <a:pt x="426" y="370"/>
                </a:lnTo>
                <a:lnTo>
                  <a:pt x="426" y="370"/>
                </a:lnTo>
                <a:lnTo>
                  <a:pt x="420" y="380"/>
                </a:lnTo>
                <a:lnTo>
                  <a:pt x="418" y="390"/>
                </a:lnTo>
                <a:lnTo>
                  <a:pt x="420" y="400"/>
                </a:lnTo>
                <a:lnTo>
                  <a:pt x="426" y="410"/>
                </a:lnTo>
                <a:lnTo>
                  <a:pt x="426" y="410"/>
                </a:lnTo>
                <a:lnTo>
                  <a:pt x="436" y="416"/>
                </a:lnTo>
                <a:lnTo>
                  <a:pt x="446" y="418"/>
                </a:lnTo>
                <a:lnTo>
                  <a:pt x="456" y="416"/>
                </a:lnTo>
                <a:lnTo>
                  <a:pt x="466" y="410"/>
                </a:lnTo>
                <a:lnTo>
                  <a:pt x="466" y="410"/>
                </a:lnTo>
                <a:lnTo>
                  <a:pt x="482" y="390"/>
                </a:lnTo>
                <a:lnTo>
                  <a:pt x="496" y="368"/>
                </a:lnTo>
                <a:lnTo>
                  <a:pt x="510" y="344"/>
                </a:lnTo>
                <a:lnTo>
                  <a:pt x="520" y="320"/>
                </a:lnTo>
                <a:lnTo>
                  <a:pt x="528" y="292"/>
                </a:lnTo>
                <a:lnTo>
                  <a:pt x="534" y="264"/>
                </a:lnTo>
                <a:lnTo>
                  <a:pt x="538" y="236"/>
                </a:lnTo>
                <a:lnTo>
                  <a:pt x="540" y="208"/>
                </a:lnTo>
                <a:lnTo>
                  <a:pt x="540" y="208"/>
                </a:lnTo>
                <a:lnTo>
                  <a:pt x="538" y="180"/>
                </a:lnTo>
                <a:lnTo>
                  <a:pt x="536" y="154"/>
                </a:lnTo>
                <a:lnTo>
                  <a:pt x="530" y="128"/>
                </a:lnTo>
                <a:lnTo>
                  <a:pt x="522" y="102"/>
                </a:lnTo>
                <a:lnTo>
                  <a:pt x="514" y="76"/>
                </a:lnTo>
                <a:lnTo>
                  <a:pt x="500" y="52"/>
                </a:lnTo>
                <a:lnTo>
                  <a:pt x="486" y="30"/>
                </a:lnTo>
                <a:lnTo>
                  <a:pt x="470" y="8"/>
                </a:lnTo>
                <a:lnTo>
                  <a:pt x="470" y="8"/>
                </a:lnTo>
                <a:close/>
                <a:moveTo>
                  <a:pt x="400" y="120"/>
                </a:moveTo>
                <a:lnTo>
                  <a:pt x="400" y="120"/>
                </a:lnTo>
                <a:lnTo>
                  <a:pt x="410" y="144"/>
                </a:lnTo>
                <a:lnTo>
                  <a:pt x="418" y="168"/>
                </a:lnTo>
                <a:lnTo>
                  <a:pt x="422" y="192"/>
                </a:lnTo>
                <a:lnTo>
                  <a:pt x="422" y="216"/>
                </a:lnTo>
                <a:lnTo>
                  <a:pt x="422" y="216"/>
                </a:lnTo>
                <a:lnTo>
                  <a:pt x="420" y="240"/>
                </a:lnTo>
                <a:lnTo>
                  <a:pt x="414" y="264"/>
                </a:lnTo>
                <a:lnTo>
                  <a:pt x="404" y="288"/>
                </a:lnTo>
                <a:lnTo>
                  <a:pt x="392" y="310"/>
                </a:lnTo>
                <a:lnTo>
                  <a:pt x="392" y="310"/>
                </a:lnTo>
                <a:lnTo>
                  <a:pt x="384" y="318"/>
                </a:lnTo>
                <a:lnTo>
                  <a:pt x="376" y="322"/>
                </a:lnTo>
                <a:lnTo>
                  <a:pt x="364" y="322"/>
                </a:lnTo>
                <a:lnTo>
                  <a:pt x="354" y="318"/>
                </a:lnTo>
                <a:lnTo>
                  <a:pt x="354" y="318"/>
                </a:lnTo>
                <a:lnTo>
                  <a:pt x="346" y="310"/>
                </a:lnTo>
                <a:lnTo>
                  <a:pt x="342" y="302"/>
                </a:lnTo>
                <a:lnTo>
                  <a:pt x="340" y="290"/>
                </a:lnTo>
                <a:lnTo>
                  <a:pt x="344" y="280"/>
                </a:lnTo>
                <a:lnTo>
                  <a:pt x="344" y="280"/>
                </a:lnTo>
                <a:lnTo>
                  <a:pt x="354" y="264"/>
                </a:lnTo>
                <a:lnTo>
                  <a:pt x="360" y="248"/>
                </a:lnTo>
                <a:lnTo>
                  <a:pt x="364" y="230"/>
                </a:lnTo>
                <a:lnTo>
                  <a:pt x="366" y="214"/>
                </a:lnTo>
                <a:lnTo>
                  <a:pt x="366" y="214"/>
                </a:lnTo>
                <a:lnTo>
                  <a:pt x="366" y="198"/>
                </a:lnTo>
                <a:lnTo>
                  <a:pt x="362" y="180"/>
                </a:lnTo>
                <a:lnTo>
                  <a:pt x="358" y="162"/>
                </a:lnTo>
                <a:lnTo>
                  <a:pt x="350" y="144"/>
                </a:lnTo>
                <a:lnTo>
                  <a:pt x="350" y="144"/>
                </a:lnTo>
                <a:lnTo>
                  <a:pt x="346" y="134"/>
                </a:lnTo>
                <a:lnTo>
                  <a:pt x="348" y="124"/>
                </a:lnTo>
                <a:lnTo>
                  <a:pt x="352" y="114"/>
                </a:lnTo>
                <a:lnTo>
                  <a:pt x="362" y="106"/>
                </a:lnTo>
                <a:lnTo>
                  <a:pt x="362" y="106"/>
                </a:lnTo>
                <a:lnTo>
                  <a:pt x="372" y="104"/>
                </a:lnTo>
                <a:lnTo>
                  <a:pt x="384" y="106"/>
                </a:lnTo>
                <a:lnTo>
                  <a:pt x="392" y="110"/>
                </a:lnTo>
                <a:lnTo>
                  <a:pt x="400" y="120"/>
                </a:lnTo>
                <a:lnTo>
                  <a:pt x="400" y="120"/>
                </a:lnTo>
                <a:close/>
                <a:moveTo>
                  <a:pt x="434" y="610"/>
                </a:moveTo>
                <a:lnTo>
                  <a:pt x="434" y="610"/>
                </a:lnTo>
                <a:lnTo>
                  <a:pt x="402" y="570"/>
                </a:lnTo>
                <a:lnTo>
                  <a:pt x="374" y="528"/>
                </a:lnTo>
                <a:lnTo>
                  <a:pt x="374" y="528"/>
                </a:lnTo>
                <a:lnTo>
                  <a:pt x="348" y="488"/>
                </a:lnTo>
                <a:lnTo>
                  <a:pt x="324" y="446"/>
                </a:lnTo>
                <a:lnTo>
                  <a:pt x="354" y="428"/>
                </a:lnTo>
                <a:lnTo>
                  <a:pt x="354" y="428"/>
                </a:lnTo>
                <a:lnTo>
                  <a:pt x="362" y="434"/>
                </a:lnTo>
                <a:lnTo>
                  <a:pt x="376" y="446"/>
                </a:lnTo>
                <a:lnTo>
                  <a:pt x="390" y="462"/>
                </a:lnTo>
                <a:lnTo>
                  <a:pt x="408" y="484"/>
                </a:lnTo>
                <a:lnTo>
                  <a:pt x="424" y="510"/>
                </a:lnTo>
                <a:lnTo>
                  <a:pt x="440" y="538"/>
                </a:lnTo>
                <a:lnTo>
                  <a:pt x="454" y="566"/>
                </a:lnTo>
                <a:lnTo>
                  <a:pt x="464" y="594"/>
                </a:lnTo>
                <a:lnTo>
                  <a:pt x="434" y="610"/>
                </a:lnTo>
                <a:lnTo>
                  <a:pt x="434" y="610"/>
                </a:lnTo>
                <a:close/>
                <a:moveTo>
                  <a:pt x="190" y="204"/>
                </a:moveTo>
                <a:lnTo>
                  <a:pt x="190" y="204"/>
                </a:lnTo>
                <a:lnTo>
                  <a:pt x="168" y="162"/>
                </a:lnTo>
                <a:lnTo>
                  <a:pt x="148" y="120"/>
                </a:lnTo>
                <a:lnTo>
                  <a:pt x="148" y="120"/>
                </a:lnTo>
                <a:lnTo>
                  <a:pt x="128" y="72"/>
                </a:lnTo>
                <a:lnTo>
                  <a:pt x="110" y="22"/>
                </a:lnTo>
                <a:lnTo>
                  <a:pt x="136" y="8"/>
                </a:lnTo>
                <a:lnTo>
                  <a:pt x="136" y="8"/>
                </a:lnTo>
                <a:lnTo>
                  <a:pt x="144" y="14"/>
                </a:lnTo>
                <a:lnTo>
                  <a:pt x="150" y="22"/>
                </a:lnTo>
                <a:lnTo>
                  <a:pt x="164" y="44"/>
                </a:lnTo>
                <a:lnTo>
                  <a:pt x="178" y="70"/>
                </a:lnTo>
                <a:lnTo>
                  <a:pt x="192" y="98"/>
                </a:lnTo>
                <a:lnTo>
                  <a:pt x="204" y="128"/>
                </a:lnTo>
                <a:lnTo>
                  <a:pt x="212" y="154"/>
                </a:lnTo>
                <a:lnTo>
                  <a:pt x="216" y="174"/>
                </a:lnTo>
                <a:lnTo>
                  <a:pt x="218" y="190"/>
                </a:lnTo>
                <a:lnTo>
                  <a:pt x="190" y="204"/>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6" name="Freeform 30"/>
          <p:cNvSpPr>
            <a:spLocks noEditPoints="1" noChangeArrowheads="1"/>
          </p:cNvSpPr>
          <p:nvPr/>
        </p:nvSpPr>
        <p:spPr bwMode="auto">
          <a:xfrm>
            <a:off x="4238417" y="2128053"/>
            <a:ext cx="997843" cy="997973"/>
          </a:xfrm>
          <a:custGeom>
            <a:avLst/>
            <a:gdLst>
              <a:gd name="T0" fmla="*/ 396 w 658"/>
              <a:gd name="T1" fmla="*/ 6 h 660"/>
              <a:gd name="T2" fmla="*/ 514 w 658"/>
              <a:gd name="T3" fmla="*/ 56 h 660"/>
              <a:gd name="T4" fmla="*/ 602 w 658"/>
              <a:gd name="T5" fmla="*/ 146 h 660"/>
              <a:gd name="T6" fmla="*/ 652 w 658"/>
              <a:gd name="T7" fmla="*/ 264 h 660"/>
              <a:gd name="T8" fmla="*/ 658 w 658"/>
              <a:gd name="T9" fmla="*/ 364 h 660"/>
              <a:gd name="T10" fmla="*/ 620 w 658"/>
              <a:gd name="T11" fmla="*/ 488 h 660"/>
              <a:gd name="T12" fmla="*/ 538 w 658"/>
              <a:gd name="T13" fmla="*/ 584 h 660"/>
              <a:gd name="T14" fmla="*/ 428 w 658"/>
              <a:gd name="T15" fmla="*/ 644 h 660"/>
              <a:gd name="T16" fmla="*/ 330 w 658"/>
              <a:gd name="T17" fmla="*/ 660 h 660"/>
              <a:gd name="T18" fmla="*/ 200 w 658"/>
              <a:gd name="T19" fmla="*/ 634 h 660"/>
              <a:gd name="T20" fmla="*/ 96 w 658"/>
              <a:gd name="T21" fmla="*/ 564 h 660"/>
              <a:gd name="T22" fmla="*/ 26 w 658"/>
              <a:gd name="T23" fmla="*/ 458 h 660"/>
              <a:gd name="T24" fmla="*/ 0 w 658"/>
              <a:gd name="T25" fmla="*/ 330 h 660"/>
              <a:gd name="T26" fmla="*/ 14 w 658"/>
              <a:gd name="T27" fmla="*/ 232 h 660"/>
              <a:gd name="T28" fmla="*/ 74 w 658"/>
              <a:gd name="T29" fmla="*/ 120 h 660"/>
              <a:gd name="T30" fmla="*/ 172 w 658"/>
              <a:gd name="T31" fmla="*/ 40 h 660"/>
              <a:gd name="T32" fmla="*/ 296 w 658"/>
              <a:gd name="T33" fmla="*/ 2 h 660"/>
              <a:gd name="T34" fmla="*/ 412 w 658"/>
              <a:gd name="T35" fmla="*/ 202 h 660"/>
              <a:gd name="T36" fmla="*/ 438 w 658"/>
              <a:gd name="T37" fmla="*/ 222 h 660"/>
              <a:gd name="T38" fmla="*/ 470 w 658"/>
              <a:gd name="T39" fmla="*/ 270 h 660"/>
              <a:gd name="T40" fmla="*/ 482 w 658"/>
              <a:gd name="T41" fmla="*/ 330 h 660"/>
              <a:gd name="T42" fmla="*/ 476 w 658"/>
              <a:gd name="T43" fmla="*/ 374 h 660"/>
              <a:gd name="T44" fmla="*/ 448 w 658"/>
              <a:gd name="T45" fmla="*/ 426 h 660"/>
              <a:gd name="T46" fmla="*/ 416 w 658"/>
              <a:gd name="T47" fmla="*/ 454 h 660"/>
              <a:gd name="T48" fmla="*/ 360 w 658"/>
              <a:gd name="T49" fmla="*/ 478 h 660"/>
              <a:gd name="T50" fmla="*/ 316 w 658"/>
              <a:gd name="T51" fmla="*/ 480 h 660"/>
              <a:gd name="T52" fmla="*/ 258 w 658"/>
              <a:gd name="T53" fmla="*/ 462 h 660"/>
              <a:gd name="T54" fmla="*/ 224 w 658"/>
              <a:gd name="T55" fmla="*/ 436 h 660"/>
              <a:gd name="T56" fmla="*/ 192 w 658"/>
              <a:gd name="T57" fmla="*/ 388 h 660"/>
              <a:gd name="T58" fmla="*/ 180 w 658"/>
              <a:gd name="T59" fmla="*/ 330 h 660"/>
              <a:gd name="T60" fmla="*/ 186 w 658"/>
              <a:gd name="T61" fmla="*/ 284 h 660"/>
              <a:gd name="T62" fmla="*/ 214 w 658"/>
              <a:gd name="T63" fmla="*/ 232 h 660"/>
              <a:gd name="T64" fmla="*/ 218 w 658"/>
              <a:gd name="T65" fmla="*/ 160 h 660"/>
              <a:gd name="T66" fmla="*/ 186 w 658"/>
              <a:gd name="T67" fmla="*/ 186 h 660"/>
              <a:gd name="T68" fmla="*/ 144 w 658"/>
              <a:gd name="T69" fmla="*/ 250 h 660"/>
              <a:gd name="T70" fmla="*/ 128 w 658"/>
              <a:gd name="T71" fmla="*/ 330 h 660"/>
              <a:gd name="T72" fmla="*/ 136 w 658"/>
              <a:gd name="T73" fmla="*/ 390 h 660"/>
              <a:gd name="T74" fmla="*/ 174 w 658"/>
              <a:gd name="T75" fmla="*/ 458 h 660"/>
              <a:gd name="T76" fmla="*/ 216 w 658"/>
              <a:gd name="T77" fmla="*/ 498 h 660"/>
              <a:gd name="T78" fmla="*/ 290 w 658"/>
              <a:gd name="T79" fmla="*/ 528 h 660"/>
              <a:gd name="T80" fmla="*/ 352 w 658"/>
              <a:gd name="T81" fmla="*/ 532 h 660"/>
              <a:gd name="T82" fmla="*/ 428 w 658"/>
              <a:gd name="T83" fmla="*/ 508 h 660"/>
              <a:gd name="T84" fmla="*/ 474 w 658"/>
              <a:gd name="T85" fmla="*/ 472 h 660"/>
              <a:gd name="T86" fmla="*/ 518 w 658"/>
              <a:gd name="T87" fmla="*/ 408 h 660"/>
              <a:gd name="T88" fmla="*/ 534 w 658"/>
              <a:gd name="T89" fmla="*/ 330 h 660"/>
              <a:gd name="T90" fmla="*/ 524 w 658"/>
              <a:gd name="T91" fmla="*/ 268 h 660"/>
              <a:gd name="T92" fmla="*/ 488 w 658"/>
              <a:gd name="T93" fmla="*/ 200 h 660"/>
              <a:gd name="T94" fmla="*/ 438 w 658"/>
              <a:gd name="T95" fmla="*/ 156 h 660"/>
              <a:gd name="T96" fmla="*/ 356 w 658"/>
              <a:gd name="T97" fmla="*/ 296 h 6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58"/>
              <a:gd name="T148" fmla="*/ 0 h 660"/>
              <a:gd name="T149" fmla="*/ 658 w 658"/>
              <a:gd name="T150" fmla="*/ 660 h 6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58" h="660">
                <a:moveTo>
                  <a:pt x="330" y="0"/>
                </a:moveTo>
                <a:lnTo>
                  <a:pt x="330" y="0"/>
                </a:lnTo>
                <a:lnTo>
                  <a:pt x="362" y="2"/>
                </a:lnTo>
                <a:lnTo>
                  <a:pt x="396" y="6"/>
                </a:lnTo>
                <a:lnTo>
                  <a:pt x="428" y="16"/>
                </a:lnTo>
                <a:lnTo>
                  <a:pt x="458" y="26"/>
                </a:lnTo>
                <a:lnTo>
                  <a:pt x="486" y="40"/>
                </a:lnTo>
                <a:lnTo>
                  <a:pt x="514" y="56"/>
                </a:lnTo>
                <a:lnTo>
                  <a:pt x="538" y="76"/>
                </a:lnTo>
                <a:lnTo>
                  <a:pt x="562" y="96"/>
                </a:lnTo>
                <a:lnTo>
                  <a:pt x="584" y="120"/>
                </a:lnTo>
                <a:lnTo>
                  <a:pt x="602" y="146"/>
                </a:lnTo>
                <a:lnTo>
                  <a:pt x="620" y="172"/>
                </a:lnTo>
                <a:lnTo>
                  <a:pt x="634" y="202"/>
                </a:lnTo>
                <a:lnTo>
                  <a:pt x="644" y="232"/>
                </a:lnTo>
                <a:lnTo>
                  <a:pt x="652" y="264"/>
                </a:lnTo>
                <a:lnTo>
                  <a:pt x="658" y="296"/>
                </a:lnTo>
                <a:lnTo>
                  <a:pt x="658" y="330"/>
                </a:lnTo>
                <a:lnTo>
                  <a:pt x="658" y="330"/>
                </a:lnTo>
                <a:lnTo>
                  <a:pt x="658" y="364"/>
                </a:lnTo>
                <a:lnTo>
                  <a:pt x="652" y="396"/>
                </a:lnTo>
                <a:lnTo>
                  <a:pt x="644" y="428"/>
                </a:lnTo>
                <a:lnTo>
                  <a:pt x="634" y="458"/>
                </a:lnTo>
                <a:lnTo>
                  <a:pt x="620" y="488"/>
                </a:lnTo>
                <a:lnTo>
                  <a:pt x="602" y="514"/>
                </a:lnTo>
                <a:lnTo>
                  <a:pt x="584" y="540"/>
                </a:lnTo>
                <a:lnTo>
                  <a:pt x="562" y="564"/>
                </a:lnTo>
                <a:lnTo>
                  <a:pt x="538" y="584"/>
                </a:lnTo>
                <a:lnTo>
                  <a:pt x="514" y="604"/>
                </a:lnTo>
                <a:lnTo>
                  <a:pt x="486" y="620"/>
                </a:lnTo>
                <a:lnTo>
                  <a:pt x="458" y="634"/>
                </a:lnTo>
                <a:lnTo>
                  <a:pt x="428" y="644"/>
                </a:lnTo>
                <a:lnTo>
                  <a:pt x="396" y="652"/>
                </a:lnTo>
                <a:lnTo>
                  <a:pt x="362" y="658"/>
                </a:lnTo>
                <a:lnTo>
                  <a:pt x="330" y="660"/>
                </a:lnTo>
                <a:lnTo>
                  <a:pt x="330" y="660"/>
                </a:lnTo>
                <a:lnTo>
                  <a:pt x="296" y="658"/>
                </a:lnTo>
                <a:lnTo>
                  <a:pt x="262" y="652"/>
                </a:lnTo>
                <a:lnTo>
                  <a:pt x="232" y="644"/>
                </a:lnTo>
                <a:lnTo>
                  <a:pt x="200" y="634"/>
                </a:lnTo>
                <a:lnTo>
                  <a:pt x="172" y="620"/>
                </a:lnTo>
                <a:lnTo>
                  <a:pt x="144" y="604"/>
                </a:lnTo>
                <a:lnTo>
                  <a:pt x="120" y="584"/>
                </a:lnTo>
                <a:lnTo>
                  <a:pt x="96" y="564"/>
                </a:lnTo>
                <a:lnTo>
                  <a:pt x="74" y="540"/>
                </a:lnTo>
                <a:lnTo>
                  <a:pt x="56" y="514"/>
                </a:lnTo>
                <a:lnTo>
                  <a:pt x="40" y="488"/>
                </a:lnTo>
                <a:lnTo>
                  <a:pt x="26" y="458"/>
                </a:lnTo>
                <a:lnTo>
                  <a:pt x="14" y="428"/>
                </a:lnTo>
                <a:lnTo>
                  <a:pt x="6" y="396"/>
                </a:lnTo>
                <a:lnTo>
                  <a:pt x="2" y="364"/>
                </a:lnTo>
                <a:lnTo>
                  <a:pt x="0" y="330"/>
                </a:lnTo>
                <a:lnTo>
                  <a:pt x="0" y="330"/>
                </a:lnTo>
                <a:lnTo>
                  <a:pt x="2" y="296"/>
                </a:lnTo>
                <a:lnTo>
                  <a:pt x="6" y="264"/>
                </a:lnTo>
                <a:lnTo>
                  <a:pt x="14" y="232"/>
                </a:lnTo>
                <a:lnTo>
                  <a:pt x="26" y="202"/>
                </a:lnTo>
                <a:lnTo>
                  <a:pt x="40" y="172"/>
                </a:lnTo>
                <a:lnTo>
                  <a:pt x="56" y="146"/>
                </a:lnTo>
                <a:lnTo>
                  <a:pt x="74" y="120"/>
                </a:lnTo>
                <a:lnTo>
                  <a:pt x="96" y="96"/>
                </a:lnTo>
                <a:lnTo>
                  <a:pt x="120" y="76"/>
                </a:lnTo>
                <a:lnTo>
                  <a:pt x="144" y="56"/>
                </a:lnTo>
                <a:lnTo>
                  <a:pt x="172" y="40"/>
                </a:lnTo>
                <a:lnTo>
                  <a:pt x="200" y="26"/>
                </a:lnTo>
                <a:lnTo>
                  <a:pt x="232" y="16"/>
                </a:lnTo>
                <a:lnTo>
                  <a:pt x="262" y="6"/>
                </a:lnTo>
                <a:lnTo>
                  <a:pt x="296" y="2"/>
                </a:lnTo>
                <a:lnTo>
                  <a:pt x="330" y="0"/>
                </a:lnTo>
                <a:lnTo>
                  <a:pt x="330" y="0"/>
                </a:lnTo>
                <a:close/>
                <a:moveTo>
                  <a:pt x="438" y="156"/>
                </a:moveTo>
                <a:lnTo>
                  <a:pt x="412" y="202"/>
                </a:lnTo>
                <a:lnTo>
                  <a:pt x="412" y="202"/>
                </a:lnTo>
                <a:lnTo>
                  <a:pt x="426" y="212"/>
                </a:lnTo>
                <a:lnTo>
                  <a:pt x="438" y="222"/>
                </a:lnTo>
                <a:lnTo>
                  <a:pt x="438" y="222"/>
                </a:lnTo>
                <a:lnTo>
                  <a:pt x="448" y="232"/>
                </a:lnTo>
                <a:lnTo>
                  <a:pt x="456" y="244"/>
                </a:lnTo>
                <a:lnTo>
                  <a:pt x="464" y="256"/>
                </a:lnTo>
                <a:lnTo>
                  <a:pt x="470" y="270"/>
                </a:lnTo>
                <a:lnTo>
                  <a:pt x="476" y="284"/>
                </a:lnTo>
                <a:lnTo>
                  <a:pt x="478" y="298"/>
                </a:lnTo>
                <a:lnTo>
                  <a:pt x="482" y="314"/>
                </a:lnTo>
                <a:lnTo>
                  <a:pt x="482" y="330"/>
                </a:lnTo>
                <a:lnTo>
                  <a:pt x="482" y="330"/>
                </a:lnTo>
                <a:lnTo>
                  <a:pt x="482" y="344"/>
                </a:lnTo>
                <a:lnTo>
                  <a:pt x="478" y="360"/>
                </a:lnTo>
                <a:lnTo>
                  <a:pt x="476" y="374"/>
                </a:lnTo>
                <a:lnTo>
                  <a:pt x="470" y="388"/>
                </a:lnTo>
                <a:lnTo>
                  <a:pt x="464" y="402"/>
                </a:lnTo>
                <a:lnTo>
                  <a:pt x="456" y="414"/>
                </a:lnTo>
                <a:lnTo>
                  <a:pt x="448" y="426"/>
                </a:lnTo>
                <a:lnTo>
                  <a:pt x="438" y="436"/>
                </a:lnTo>
                <a:lnTo>
                  <a:pt x="438" y="436"/>
                </a:lnTo>
                <a:lnTo>
                  <a:pt x="426" y="446"/>
                </a:lnTo>
                <a:lnTo>
                  <a:pt x="416" y="454"/>
                </a:lnTo>
                <a:lnTo>
                  <a:pt x="402" y="462"/>
                </a:lnTo>
                <a:lnTo>
                  <a:pt x="390" y="468"/>
                </a:lnTo>
                <a:lnTo>
                  <a:pt x="376" y="474"/>
                </a:lnTo>
                <a:lnTo>
                  <a:pt x="360" y="478"/>
                </a:lnTo>
                <a:lnTo>
                  <a:pt x="346" y="480"/>
                </a:lnTo>
                <a:lnTo>
                  <a:pt x="330" y="480"/>
                </a:lnTo>
                <a:lnTo>
                  <a:pt x="330" y="480"/>
                </a:lnTo>
                <a:lnTo>
                  <a:pt x="316" y="480"/>
                </a:lnTo>
                <a:lnTo>
                  <a:pt x="300" y="478"/>
                </a:lnTo>
                <a:lnTo>
                  <a:pt x="286" y="474"/>
                </a:lnTo>
                <a:lnTo>
                  <a:pt x="272" y="468"/>
                </a:lnTo>
                <a:lnTo>
                  <a:pt x="258" y="462"/>
                </a:lnTo>
                <a:lnTo>
                  <a:pt x="246" y="454"/>
                </a:lnTo>
                <a:lnTo>
                  <a:pt x="234" y="446"/>
                </a:lnTo>
                <a:lnTo>
                  <a:pt x="224" y="436"/>
                </a:lnTo>
                <a:lnTo>
                  <a:pt x="224" y="436"/>
                </a:lnTo>
                <a:lnTo>
                  <a:pt x="214" y="426"/>
                </a:lnTo>
                <a:lnTo>
                  <a:pt x="204" y="414"/>
                </a:lnTo>
                <a:lnTo>
                  <a:pt x="198" y="402"/>
                </a:lnTo>
                <a:lnTo>
                  <a:pt x="192" y="388"/>
                </a:lnTo>
                <a:lnTo>
                  <a:pt x="186" y="374"/>
                </a:lnTo>
                <a:lnTo>
                  <a:pt x="182" y="360"/>
                </a:lnTo>
                <a:lnTo>
                  <a:pt x="180" y="344"/>
                </a:lnTo>
                <a:lnTo>
                  <a:pt x="180" y="330"/>
                </a:lnTo>
                <a:lnTo>
                  <a:pt x="180" y="330"/>
                </a:lnTo>
                <a:lnTo>
                  <a:pt x="180" y="314"/>
                </a:lnTo>
                <a:lnTo>
                  <a:pt x="182" y="298"/>
                </a:lnTo>
                <a:lnTo>
                  <a:pt x="186" y="284"/>
                </a:lnTo>
                <a:lnTo>
                  <a:pt x="192" y="270"/>
                </a:lnTo>
                <a:lnTo>
                  <a:pt x="198" y="256"/>
                </a:lnTo>
                <a:lnTo>
                  <a:pt x="204" y="244"/>
                </a:lnTo>
                <a:lnTo>
                  <a:pt x="214" y="232"/>
                </a:lnTo>
                <a:lnTo>
                  <a:pt x="224" y="222"/>
                </a:lnTo>
                <a:lnTo>
                  <a:pt x="224" y="222"/>
                </a:lnTo>
                <a:lnTo>
                  <a:pt x="244" y="206"/>
                </a:lnTo>
                <a:lnTo>
                  <a:pt x="218" y="160"/>
                </a:lnTo>
                <a:lnTo>
                  <a:pt x="218" y="160"/>
                </a:lnTo>
                <a:lnTo>
                  <a:pt x="202" y="172"/>
                </a:lnTo>
                <a:lnTo>
                  <a:pt x="186" y="186"/>
                </a:lnTo>
                <a:lnTo>
                  <a:pt x="186" y="186"/>
                </a:lnTo>
                <a:lnTo>
                  <a:pt x="174" y="200"/>
                </a:lnTo>
                <a:lnTo>
                  <a:pt x="162" y="216"/>
                </a:lnTo>
                <a:lnTo>
                  <a:pt x="152" y="232"/>
                </a:lnTo>
                <a:lnTo>
                  <a:pt x="144" y="250"/>
                </a:lnTo>
                <a:lnTo>
                  <a:pt x="136" y="268"/>
                </a:lnTo>
                <a:lnTo>
                  <a:pt x="132" y="288"/>
                </a:lnTo>
                <a:lnTo>
                  <a:pt x="128" y="308"/>
                </a:lnTo>
                <a:lnTo>
                  <a:pt x="128" y="330"/>
                </a:lnTo>
                <a:lnTo>
                  <a:pt x="128" y="330"/>
                </a:lnTo>
                <a:lnTo>
                  <a:pt x="128" y="350"/>
                </a:lnTo>
                <a:lnTo>
                  <a:pt x="132" y="370"/>
                </a:lnTo>
                <a:lnTo>
                  <a:pt x="136" y="390"/>
                </a:lnTo>
                <a:lnTo>
                  <a:pt x="144" y="408"/>
                </a:lnTo>
                <a:lnTo>
                  <a:pt x="152" y="426"/>
                </a:lnTo>
                <a:lnTo>
                  <a:pt x="162" y="442"/>
                </a:lnTo>
                <a:lnTo>
                  <a:pt x="174" y="458"/>
                </a:lnTo>
                <a:lnTo>
                  <a:pt x="186" y="472"/>
                </a:lnTo>
                <a:lnTo>
                  <a:pt x="186" y="472"/>
                </a:lnTo>
                <a:lnTo>
                  <a:pt x="202" y="486"/>
                </a:lnTo>
                <a:lnTo>
                  <a:pt x="216" y="498"/>
                </a:lnTo>
                <a:lnTo>
                  <a:pt x="234" y="508"/>
                </a:lnTo>
                <a:lnTo>
                  <a:pt x="252" y="516"/>
                </a:lnTo>
                <a:lnTo>
                  <a:pt x="270" y="524"/>
                </a:lnTo>
                <a:lnTo>
                  <a:pt x="290" y="528"/>
                </a:lnTo>
                <a:lnTo>
                  <a:pt x="310" y="532"/>
                </a:lnTo>
                <a:lnTo>
                  <a:pt x="330" y="532"/>
                </a:lnTo>
                <a:lnTo>
                  <a:pt x="330" y="532"/>
                </a:lnTo>
                <a:lnTo>
                  <a:pt x="352" y="532"/>
                </a:lnTo>
                <a:lnTo>
                  <a:pt x="372" y="528"/>
                </a:lnTo>
                <a:lnTo>
                  <a:pt x="390" y="524"/>
                </a:lnTo>
                <a:lnTo>
                  <a:pt x="410" y="516"/>
                </a:lnTo>
                <a:lnTo>
                  <a:pt x="428" y="508"/>
                </a:lnTo>
                <a:lnTo>
                  <a:pt x="444" y="498"/>
                </a:lnTo>
                <a:lnTo>
                  <a:pt x="460" y="486"/>
                </a:lnTo>
                <a:lnTo>
                  <a:pt x="474" y="472"/>
                </a:lnTo>
                <a:lnTo>
                  <a:pt x="474" y="472"/>
                </a:lnTo>
                <a:lnTo>
                  <a:pt x="488" y="458"/>
                </a:lnTo>
                <a:lnTo>
                  <a:pt x="498" y="442"/>
                </a:lnTo>
                <a:lnTo>
                  <a:pt x="510" y="426"/>
                </a:lnTo>
                <a:lnTo>
                  <a:pt x="518" y="408"/>
                </a:lnTo>
                <a:lnTo>
                  <a:pt x="524" y="390"/>
                </a:lnTo>
                <a:lnTo>
                  <a:pt x="530" y="370"/>
                </a:lnTo>
                <a:lnTo>
                  <a:pt x="532" y="350"/>
                </a:lnTo>
                <a:lnTo>
                  <a:pt x="534" y="330"/>
                </a:lnTo>
                <a:lnTo>
                  <a:pt x="534" y="330"/>
                </a:lnTo>
                <a:lnTo>
                  <a:pt x="532" y="308"/>
                </a:lnTo>
                <a:lnTo>
                  <a:pt x="530" y="288"/>
                </a:lnTo>
                <a:lnTo>
                  <a:pt x="524" y="268"/>
                </a:lnTo>
                <a:lnTo>
                  <a:pt x="518" y="250"/>
                </a:lnTo>
                <a:lnTo>
                  <a:pt x="510" y="232"/>
                </a:lnTo>
                <a:lnTo>
                  <a:pt x="498" y="216"/>
                </a:lnTo>
                <a:lnTo>
                  <a:pt x="488" y="200"/>
                </a:lnTo>
                <a:lnTo>
                  <a:pt x="474" y="186"/>
                </a:lnTo>
                <a:lnTo>
                  <a:pt x="474" y="186"/>
                </a:lnTo>
                <a:lnTo>
                  <a:pt x="458" y="170"/>
                </a:lnTo>
                <a:lnTo>
                  <a:pt x="438" y="156"/>
                </a:lnTo>
                <a:lnTo>
                  <a:pt x="438" y="156"/>
                </a:lnTo>
                <a:close/>
                <a:moveTo>
                  <a:pt x="300" y="48"/>
                </a:moveTo>
                <a:lnTo>
                  <a:pt x="300" y="296"/>
                </a:lnTo>
                <a:lnTo>
                  <a:pt x="356" y="296"/>
                </a:lnTo>
                <a:lnTo>
                  <a:pt x="356" y="48"/>
                </a:lnTo>
                <a:lnTo>
                  <a:pt x="300" y="4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750"/>
                                        <p:tgtEl>
                                          <p:spTgt spid="2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500"/>
                            </p:stCondLst>
                            <p:childTnLst>
                              <p:par>
                                <p:cTn id="13" presetID="8" presetClass="emph" presetSubtype="0" fill="hold" grpId="1" nodeType="afterEffect">
                                  <p:stCondLst>
                                    <p:cond delay="0"/>
                                  </p:stCondLst>
                                  <p:childTnLst>
                                    <p:animRot by="21600000">
                                      <p:cBhvr>
                                        <p:cTn id="14" dur="2000" fill="hold"/>
                                        <p:tgtEl>
                                          <p:spTgt spid="28"/>
                                        </p:tgtEl>
                                        <p:attrNameLst>
                                          <p:attrName>r</p:attrName>
                                        </p:attrNameLst>
                                      </p:cBhvr>
                                    </p:animRot>
                                  </p:childTnLst>
                                </p:cTn>
                              </p:par>
                              <p:par>
                                <p:cTn id="15" presetID="22" presetClass="entr" presetSubtype="1"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par>
                                <p:cTn id="18" presetID="22" presetClass="entr" presetSubtype="1" fill="hold" grpId="0" nodeType="withEffect">
                                  <p:stCondLst>
                                    <p:cond delay="1000"/>
                                  </p:stCondLst>
                                  <p:childTnLst>
                                    <p:set>
                                      <p:cBhvr>
                                        <p:cTn id="19" dur="1" fill="hold">
                                          <p:stCondLst>
                                            <p:cond delay="0"/>
                                          </p:stCondLst>
                                        </p:cTn>
                                        <p:tgtEl>
                                          <p:spTgt spid="36"/>
                                        </p:tgtEl>
                                        <p:attrNameLst>
                                          <p:attrName>style.visibility</p:attrName>
                                        </p:attrNameLst>
                                      </p:cBhvr>
                                      <p:to>
                                        <p:strVal val="visible"/>
                                      </p:to>
                                    </p:set>
                                    <p:animEffect transition="in" filter="wipe(up)">
                                      <p:cBhvr>
                                        <p:cTn id="20" dur="500"/>
                                        <p:tgtEl>
                                          <p:spTgt spid="36"/>
                                        </p:tgtEl>
                                      </p:cBhvr>
                                    </p:animEffect>
                                  </p:childTnLst>
                                </p:cTn>
                              </p:par>
                            </p:childTnLst>
                          </p:cTn>
                        </p:par>
                        <p:par>
                          <p:cTn id="21" fill="hold">
                            <p:stCondLst>
                              <p:cond delay="3500"/>
                            </p:stCondLst>
                            <p:childTnLst>
                              <p:par>
                                <p:cTn id="22" presetID="22" presetClass="entr" presetSubtype="4"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750"/>
                                        <p:tgtEl>
                                          <p:spTgt spid="25"/>
                                        </p:tgtEl>
                                      </p:cBhvr>
                                    </p:animEffect>
                                  </p:childTnLst>
                                </p:cTn>
                              </p:par>
                            </p:childTnLst>
                          </p:cTn>
                        </p:par>
                        <p:par>
                          <p:cTn id="25" fill="hold">
                            <p:stCondLst>
                              <p:cond delay="4500"/>
                            </p:stCondLst>
                            <p:childTnLst>
                              <p:par>
                                <p:cTn id="26" presetID="10"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0"/>
                            </p:stCondLst>
                            <p:childTnLst>
                              <p:par>
                                <p:cTn id="30" presetID="8" presetClass="emph" presetSubtype="0" fill="hold" grpId="1" nodeType="afterEffect">
                                  <p:stCondLst>
                                    <p:cond delay="0"/>
                                  </p:stCondLst>
                                  <p:childTnLst>
                                    <p:animRot by="21600000">
                                      <p:cBhvr>
                                        <p:cTn id="31" dur="2000" fill="hold"/>
                                        <p:tgtEl>
                                          <p:spTgt spid="25"/>
                                        </p:tgtEl>
                                        <p:attrNameLst>
                                          <p:attrName>r</p:attrName>
                                        </p:attrNameLst>
                                      </p:cBhvr>
                                    </p:animRot>
                                  </p:childTnLst>
                                </p:cTn>
                              </p:par>
                              <p:par>
                                <p:cTn id="32" presetID="22" presetClass="entr" presetSubtype="1" fill="hold" grpId="0" nodeType="withEffect">
                                  <p:stCondLst>
                                    <p:cond delay="50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500"/>
                                        <p:tgtEl>
                                          <p:spTgt spid="37"/>
                                        </p:tgtEl>
                                      </p:cBhvr>
                                    </p:animEffect>
                                  </p:childTnLst>
                                </p:cTn>
                              </p:par>
                              <p:par>
                                <p:cTn id="35" presetID="22" presetClass="entr" presetSubtype="1" fill="hold" grpId="0" nodeType="withEffect">
                                  <p:stCondLst>
                                    <p:cond delay="100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par>
                          <p:cTn id="38" fill="hold">
                            <p:stCondLst>
                              <p:cond delay="7000"/>
                            </p:stCondLst>
                            <p:childTnLst>
                              <p:par>
                                <p:cTn id="39" presetID="22" presetClass="entr" presetSubtype="4"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750"/>
                                        <p:tgtEl>
                                          <p:spTgt spid="19"/>
                                        </p:tgtEl>
                                      </p:cBhvr>
                                    </p:animEffect>
                                  </p:childTnLst>
                                </p:cTn>
                              </p:par>
                            </p:childTnLst>
                          </p:cTn>
                        </p:par>
                        <p:par>
                          <p:cTn id="42" fill="hold">
                            <p:stCondLst>
                              <p:cond delay="8000"/>
                            </p:stCondLst>
                            <p:childTnLst>
                              <p:par>
                                <p:cTn id="43" presetID="10" presetClass="entr" presetSubtype="0"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par>
                          <p:cTn id="46" fill="hold">
                            <p:stCondLst>
                              <p:cond delay="8500"/>
                            </p:stCondLst>
                            <p:childTnLst>
                              <p:par>
                                <p:cTn id="47" presetID="8" presetClass="emph" presetSubtype="0" fill="hold" grpId="1" nodeType="afterEffect">
                                  <p:stCondLst>
                                    <p:cond delay="0"/>
                                  </p:stCondLst>
                                  <p:childTnLst>
                                    <p:animRot by="21600000">
                                      <p:cBhvr>
                                        <p:cTn id="48" dur="2000" fill="hold"/>
                                        <p:tgtEl>
                                          <p:spTgt spid="19"/>
                                        </p:tgtEl>
                                        <p:attrNameLst>
                                          <p:attrName>r</p:attrName>
                                        </p:attrNameLst>
                                      </p:cBhvr>
                                    </p:animRot>
                                  </p:childTnLst>
                                </p:cTn>
                              </p:par>
                              <p:par>
                                <p:cTn id="49" presetID="22" presetClass="entr" presetSubtype="1" fill="hold" grpId="0" nodeType="withEffect">
                                  <p:stCondLst>
                                    <p:cond delay="50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500"/>
                                        <p:tgtEl>
                                          <p:spTgt spid="39"/>
                                        </p:tgtEl>
                                      </p:cBhvr>
                                    </p:animEffect>
                                  </p:childTnLst>
                                </p:cTn>
                              </p:par>
                              <p:par>
                                <p:cTn id="52" presetID="22" presetClass="entr" presetSubtype="1" fill="hold" grpId="0" nodeType="withEffect">
                                  <p:stCondLst>
                                    <p:cond delay="100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500"/>
                                        <p:tgtEl>
                                          <p:spTgt spid="40"/>
                                        </p:tgtEl>
                                      </p:cBhvr>
                                    </p:animEffect>
                                  </p:childTnLst>
                                </p:cTn>
                              </p:par>
                            </p:childTnLst>
                          </p:cTn>
                        </p:par>
                        <p:par>
                          <p:cTn id="55" fill="hold">
                            <p:stCondLst>
                              <p:cond delay="10500"/>
                            </p:stCondLst>
                            <p:childTnLst>
                              <p:par>
                                <p:cTn id="56" presetID="22" presetClass="entr" presetSubtype="4"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750"/>
                                        <p:tgtEl>
                                          <p:spTgt spid="22"/>
                                        </p:tgtEl>
                                      </p:cBhvr>
                                    </p:animEffect>
                                  </p:childTnLst>
                                </p:cTn>
                              </p:par>
                            </p:childTnLst>
                          </p:cTn>
                        </p:par>
                        <p:par>
                          <p:cTn id="59" fill="hold">
                            <p:stCondLst>
                              <p:cond delay="11500"/>
                            </p:stCondLst>
                            <p:childTnLst>
                              <p:par>
                                <p:cTn id="60" presetID="10" presetClass="entr" presetSubtype="0"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childTnLst>
                          </p:cTn>
                        </p:par>
                        <p:par>
                          <p:cTn id="63" fill="hold">
                            <p:stCondLst>
                              <p:cond delay="12000"/>
                            </p:stCondLst>
                            <p:childTnLst>
                              <p:par>
                                <p:cTn id="64" presetID="8" presetClass="emph" presetSubtype="0" fill="hold" grpId="1" nodeType="afterEffect">
                                  <p:stCondLst>
                                    <p:cond delay="0"/>
                                  </p:stCondLst>
                                  <p:childTnLst>
                                    <p:animRot by="21600000">
                                      <p:cBhvr>
                                        <p:cTn id="65" dur="2000" fill="hold"/>
                                        <p:tgtEl>
                                          <p:spTgt spid="22"/>
                                        </p:tgtEl>
                                        <p:attrNameLst>
                                          <p:attrName>r</p:attrName>
                                        </p:attrNameLst>
                                      </p:cBhvr>
                                    </p:animRot>
                                  </p:childTnLst>
                                </p:cTn>
                              </p:par>
                              <p:par>
                                <p:cTn id="66" presetID="22" presetClass="entr" presetSubtype="1" fill="hold" grpId="0" nodeType="withEffect">
                                  <p:stCondLst>
                                    <p:cond delay="500"/>
                                  </p:stCondLst>
                                  <p:childTnLst>
                                    <p:set>
                                      <p:cBhvr>
                                        <p:cTn id="67" dur="1" fill="hold">
                                          <p:stCondLst>
                                            <p:cond delay="0"/>
                                          </p:stCondLst>
                                        </p:cTn>
                                        <p:tgtEl>
                                          <p:spTgt spid="41"/>
                                        </p:tgtEl>
                                        <p:attrNameLst>
                                          <p:attrName>style.visibility</p:attrName>
                                        </p:attrNameLst>
                                      </p:cBhvr>
                                      <p:to>
                                        <p:strVal val="visible"/>
                                      </p:to>
                                    </p:set>
                                    <p:animEffect transition="in" filter="wipe(up)">
                                      <p:cBhvr>
                                        <p:cTn id="68" dur="500"/>
                                        <p:tgtEl>
                                          <p:spTgt spid="41"/>
                                        </p:tgtEl>
                                      </p:cBhvr>
                                    </p:animEffect>
                                  </p:childTnLst>
                                </p:cTn>
                              </p:par>
                              <p:par>
                                <p:cTn id="69" presetID="22" presetClass="entr" presetSubtype="1" fill="hold" grpId="0" nodeType="withEffect">
                                  <p:stCondLst>
                                    <p:cond delay="100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2" grpId="0" animBg="1"/>
      <p:bldP spid="22" grpId="1" animBg="1"/>
      <p:bldP spid="25" grpId="0" animBg="1"/>
      <p:bldP spid="25" grpId="1" animBg="1"/>
      <p:bldP spid="28" grpId="0" animBg="1"/>
      <p:bldP spid="28" grpId="1" animBg="1"/>
      <p:bldP spid="31" grpId="0"/>
      <p:bldP spid="36" grpId="0"/>
      <p:bldP spid="37" grpId="0"/>
      <p:bldP spid="38" grpId="0"/>
      <p:bldP spid="39" grpId="0"/>
      <p:bldP spid="40" grpId="0"/>
      <p:bldP spid="41" grpId="0"/>
      <p:bldP spid="42" grpId="0"/>
      <p:bldP spid="45" grpId="0" animBg="1"/>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7478697" y="2889303"/>
            <a:ext cx="4712513" cy="1610993"/>
            <a:chOff x="5609156" y="2166976"/>
            <a:chExt cx="3534845" cy="1208245"/>
          </a:xfrm>
          <a:solidFill>
            <a:schemeClr val="accent3"/>
          </a:solidFill>
        </p:grpSpPr>
        <p:sp>
          <p:nvSpPr>
            <p:cNvPr id="1058" name="Freeform 34"/>
            <p:cNvSpPr/>
            <p:nvPr/>
          </p:nvSpPr>
          <p:spPr bwMode="auto">
            <a:xfrm>
              <a:off x="5609156" y="2592638"/>
              <a:ext cx="338414" cy="782583"/>
            </a:xfrm>
            <a:custGeom>
              <a:avLst/>
              <a:gdLst/>
              <a:ahLst/>
              <a:cxnLst>
                <a:cxn ang="0">
                  <a:pos x="128" y="0"/>
                </a:cxn>
                <a:cxn ang="0">
                  <a:pos x="128" y="296"/>
                </a:cxn>
                <a:cxn ang="0">
                  <a:pos x="0" y="296"/>
                </a:cxn>
                <a:cxn ang="0">
                  <a:pos x="0" y="0"/>
                </a:cxn>
                <a:cxn ang="0">
                  <a:pos x="128" y="0"/>
                </a:cxn>
                <a:cxn ang="0">
                  <a:pos x="128" y="0"/>
                </a:cxn>
              </a:cxnLst>
              <a:rect l="0" t="0" r="r" b="b"/>
              <a:pathLst>
                <a:path w="128" h="296">
                  <a:moveTo>
                    <a:pt x="128" y="0"/>
                  </a:moveTo>
                  <a:lnTo>
                    <a:pt x="128" y="296"/>
                  </a:lnTo>
                  <a:lnTo>
                    <a:pt x="0" y="296"/>
                  </a:lnTo>
                  <a:lnTo>
                    <a:pt x="0" y="0"/>
                  </a:lnTo>
                  <a:lnTo>
                    <a:pt x="128" y="0"/>
                  </a:lnTo>
                  <a:lnTo>
                    <a:pt x="128" y="0"/>
                  </a:lnTo>
                  <a:close/>
                </a:path>
              </a:pathLst>
            </a:custGeom>
            <a:solidFill>
              <a:schemeClr val="accent2"/>
            </a:solidFill>
            <a:ln w="9525">
              <a:noFill/>
              <a:round/>
            </a:ln>
          </p:spPr>
          <p:txBody>
            <a:bodyPr vert="horz" wrap="square" lIns="91440" tIns="45720" rIns="91440" bIns="45720" numCol="1" anchor="t" anchorCtr="0" compatLnSpc="1"/>
            <a:lstStyle/>
            <a:p>
              <a:endParaRPr lang="en-US">
                <a:latin typeface="+mn-ea"/>
              </a:endParaRPr>
            </a:p>
          </p:txBody>
        </p:sp>
        <p:sp>
          <p:nvSpPr>
            <p:cNvPr id="1063" name="Freeform 39"/>
            <p:cNvSpPr/>
            <p:nvPr/>
          </p:nvSpPr>
          <p:spPr bwMode="auto">
            <a:xfrm>
              <a:off x="5609156" y="2166976"/>
              <a:ext cx="423018" cy="425663"/>
            </a:xfrm>
            <a:custGeom>
              <a:avLst/>
              <a:gdLst/>
              <a:ahLst/>
              <a:cxnLst>
                <a:cxn ang="0">
                  <a:pos x="299" y="0"/>
                </a:cxn>
                <a:cxn ang="0">
                  <a:pos x="299" y="239"/>
                </a:cxn>
                <a:cxn ang="0">
                  <a:pos x="257" y="257"/>
                </a:cxn>
                <a:cxn ang="0">
                  <a:pos x="239" y="300"/>
                </a:cxn>
                <a:cxn ang="0">
                  <a:pos x="239" y="300"/>
                </a:cxn>
                <a:cxn ang="0">
                  <a:pos x="0" y="300"/>
                </a:cxn>
                <a:cxn ang="0">
                  <a:pos x="0" y="300"/>
                </a:cxn>
                <a:cxn ang="0">
                  <a:pos x="87" y="89"/>
                </a:cxn>
                <a:cxn ang="0">
                  <a:pos x="299" y="0"/>
                </a:cxn>
              </a:cxnLst>
              <a:rect l="0" t="0" r="r" b="b"/>
              <a:pathLst>
                <a:path w="299" h="300">
                  <a:moveTo>
                    <a:pt x="299" y="0"/>
                  </a:moveTo>
                  <a:cubicBezTo>
                    <a:pt x="299" y="239"/>
                    <a:pt x="299" y="239"/>
                    <a:pt x="299" y="239"/>
                  </a:cubicBezTo>
                  <a:cubicBezTo>
                    <a:pt x="283" y="239"/>
                    <a:pt x="268" y="245"/>
                    <a:pt x="257" y="257"/>
                  </a:cubicBezTo>
                  <a:cubicBezTo>
                    <a:pt x="245" y="269"/>
                    <a:pt x="239" y="283"/>
                    <a:pt x="239" y="300"/>
                  </a:cubicBezTo>
                  <a:cubicBezTo>
                    <a:pt x="239" y="300"/>
                    <a:pt x="239" y="300"/>
                    <a:pt x="239" y="300"/>
                  </a:cubicBezTo>
                  <a:cubicBezTo>
                    <a:pt x="0" y="300"/>
                    <a:pt x="0" y="300"/>
                    <a:pt x="0" y="300"/>
                  </a:cubicBezTo>
                  <a:cubicBezTo>
                    <a:pt x="0" y="300"/>
                    <a:pt x="0" y="300"/>
                    <a:pt x="0" y="300"/>
                  </a:cubicBezTo>
                  <a:cubicBezTo>
                    <a:pt x="0" y="217"/>
                    <a:pt x="29" y="147"/>
                    <a:pt x="87" y="89"/>
                  </a:cubicBezTo>
                  <a:cubicBezTo>
                    <a:pt x="146" y="30"/>
                    <a:pt x="216" y="0"/>
                    <a:pt x="299" y="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mn-ea"/>
              </a:endParaRPr>
            </a:p>
          </p:txBody>
        </p:sp>
        <p:sp>
          <p:nvSpPr>
            <p:cNvPr id="1064" name="Freeform 40"/>
            <p:cNvSpPr/>
            <p:nvPr/>
          </p:nvSpPr>
          <p:spPr bwMode="auto">
            <a:xfrm>
              <a:off x="6032174" y="2166976"/>
              <a:ext cx="3111827" cy="338414"/>
            </a:xfrm>
            <a:custGeom>
              <a:avLst/>
              <a:gdLst/>
              <a:ahLst/>
              <a:cxnLst>
                <a:cxn ang="0">
                  <a:pos x="1177" y="128"/>
                </a:cxn>
                <a:cxn ang="0">
                  <a:pos x="0" y="128"/>
                </a:cxn>
                <a:cxn ang="0">
                  <a:pos x="0" y="0"/>
                </a:cxn>
                <a:cxn ang="0">
                  <a:pos x="1177" y="0"/>
                </a:cxn>
                <a:cxn ang="0">
                  <a:pos x="1177" y="128"/>
                </a:cxn>
                <a:cxn ang="0">
                  <a:pos x="1177" y="128"/>
                </a:cxn>
              </a:cxnLst>
              <a:rect l="0" t="0" r="r" b="b"/>
              <a:pathLst>
                <a:path w="1177" h="128">
                  <a:moveTo>
                    <a:pt x="1177" y="128"/>
                  </a:moveTo>
                  <a:lnTo>
                    <a:pt x="0" y="128"/>
                  </a:lnTo>
                  <a:lnTo>
                    <a:pt x="0" y="0"/>
                  </a:lnTo>
                  <a:lnTo>
                    <a:pt x="1177" y="0"/>
                  </a:lnTo>
                  <a:lnTo>
                    <a:pt x="1177" y="128"/>
                  </a:lnTo>
                  <a:lnTo>
                    <a:pt x="1177" y="128"/>
                  </a:lnTo>
                  <a:close/>
                </a:path>
              </a:pathLst>
            </a:custGeom>
            <a:solidFill>
              <a:schemeClr val="accent2"/>
            </a:solidFill>
            <a:ln w="9525">
              <a:noFill/>
              <a:round/>
            </a:ln>
          </p:spPr>
          <p:txBody>
            <a:bodyPr vert="horz" wrap="square" lIns="91440" tIns="45720" rIns="91440" bIns="45720" numCol="1" anchor="t" anchorCtr="0" compatLnSpc="1"/>
            <a:lstStyle/>
            <a:p>
              <a:endParaRPr lang="en-US">
                <a:latin typeface="+mn-ea"/>
              </a:endParaRPr>
            </a:p>
          </p:txBody>
        </p:sp>
      </p:grpSp>
      <p:grpSp>
        <p:nvGrpSpPr>
          <p:cNvPr id="72" name="Group 71"/>
          <p:cNvGrpSpPr/>
          <p:nvPr/>
        </p:nvGrpSpPr>
        <p:grpSpPr>
          <a:xfrm>
            <a:off x="7024010" y="2438083"/>
            <a:ext cx="5167199" cy="2062212"/>
            <a:chOff x="5268097" y="2376729"/>
            <a:chExt cx="3875904" cy="1546659"/>
          </a:xfrm>
          <a:solidFill>
            <a:schemeClr val="accent4"/>
          </a:solidFill>
        </p:grpSpPr>
        <p:sp>
          <p:nvSpPr>
            <p:cNvPr id="1059" name="Freeform 35"/>
            <p:cNvSpPr/>
            <p:nvPr/>
          </p:nvSpPr>
          <p:spPr bwMode="auto">
            <a:xfrm>
              <a:off x="5268097" y="3140805"/>
              <a:ext cx="341059" cy="782583"/>
            </a:xfrm>
            <a:custGeom>
              <a:avLst/>
              <a:gdLst/>
              <a:ahLst/>
              <a:cxnLst>
                <a:cxn ang="0">
                  <a:pos x="129" y="0"/>
                </a:cxn>
                <a:cxn ang="0">
                  <a:pos x="129" y="296"/>
                </a:cxn>
                <a:cxn ang="0">
                  <a:pos x="0" y="296"/>
                </a:cxn>
                <a:cxn ang="0">
                  <a:pos x="0" y="0"/>
                </a:cxn>
                <a:cxn ang="0">
                  <a:pos x="129" y="0"/>
                </a:cxn>
                <a:cxn ang="0">
                  <a:pos x="129" y="0"/>
                </a:cxn>
              </a:cxnLst>
              <a:rect l="0" t="0" r="r" b="b"/>
              <a:pathLst>
                <a:path w="129" h="296">
                  <a:moveTo>
                    <a:pt x="129" y="0"/>
                  </a:moveTo>
                  <a:lnTo>
                    <a:pt x="129" y="296"/>
                  </a:lnTo>
                  <a:lnTo>
                    <a:pt x="0" y="296"/>
                  </a:lnTo>
                  <a:lnTo>
                    <a:pt x="0" y="0"/>
                  </a:lnTo>
                  <a:lnTo>
                    <a:pt x="129" y="0"/>
                  </a:lnTo>
                  <a:lnTo>
                    <a:pt x="129" y="0"/>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2" name="Freeform 38"/>
            <p:cNvSpPr/>
            <p:nvPr/>
          </p:nvSpPr>
          <p:spPr bwMode="auto">
            <a:xfrm>
              <a:off x="5268097" y="2376729"/>
              <a:ext cx="764077" cy="764077"/>
            </a:xfrm>
            <a:custGeom>
              <a:avLst/>
              <a:gdLst/>
              <a:ahLst/>
              <a:cxnLst>
                <a:cxn ang="0">
                  <a:pos x="539" y="239"/>
                </a:cxn>
                <a:cxn ang="0">
                  <a:pos x="539" y="239"/>
                </a:cxn>
                <a:cxn ang="0">
                  <a:pos x="327" y="328"/>
                </a:cxn>
                <a:cxn ang="0">
                  <a:pos x="240" y="539"/>
                </a:cxn>
                <a:cxn ang="0">
                  <a:pos x="240" y="539"/>
                </a:cxn>
                <a:cxn ang="0">
                  <a:pos x="0" y="539"/>
                </a:cxn>
                <a:cxn ang="0">
                  <a:pos x="158" y="158"/>
                </a:cxn>
                <a:cxn ang="0">
                  <a:pos x="539" y="0"/>
                </a:cxn>
                <a:cxn ang="0">
                  <a:pos x="539" y="239"/>
                </a:cxn>
              </a:cxnLst>
              <a:rect l="0" t="0" r="r" b="b"/>
              <a:pathLst>
                <a:path w="539" h="539">
                  <a:moveTo>
                    <a:pt x="539" y="239"/>
                  </a:moveTo>
                  <a:cubicBezTo>
                    <a:pt x="539" y="239"/>
                    <a:pt x="539" y="239"/>
                    <a:pt x="539" y="239"/>
                  </a:cubicBezTo>
                  <a:cubicBezTo>
                    <a:pt x="456" y="239"/>
                    <a:pt x="386" y="269"/>
                    <a:pt x="327" y="328"/>
                  </a:cubicBezTo>
                  <a:cubicBezTo>
                    <a:pt x="269" y="386"/>
                    <a:pt x="240" y="456"/>
                    <a:pt x="240" y="539"/>
                  </a:cubicBezTo>
                  <a:cubicBezTo>
                    <a:pt x="240" y="539"/>
                    <a:pt x="240" y="539"/>
                    <a:pt x="240" y="539"/>
                  </a:cubicBezTo>
                  <a:cubicBezTo>
                    <a:pt x="0" y="539"/>
                    <a:pt x="0" y="539"/>
                    <a:pt x="0" y="539"/>
                  </a:cubicBezTo>
                  <a:cubicBezTo>
                    <a:pt x="0" y="390"/>
                    <a:pt x="52" y="263"/>
                    <a:pt x="158" y="158"/>
                  </a:cubicBezTo>
                  <a:cubicBezTo>
                    <a:pt x="263" y="53"/>
                    <a:pt x="390" y="0"/>
                    <a:pt x="539" y="0"/>
                  </a:cubicBezTo>
                  <a:lnTo>
                    <a:pt x="539" y="239"/>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5" name="Freeform 41"/>
            <p:cNvSpPr/>
            <p:nvPr/>
          </p:nvSpPr>
          <p:spPr bwMode="auto">
            <a:xfrm>
              <a:off x="6032174" y="2376729"/>
              <a:ext cx="3111827" cy="338414"/>
            </a:xfrm>
            <a:custGeom>
              <a:avLst/>
              <a:gdLst/>
              <a:ahLst/>
              <a:cxnLst>
                <a:cxn ang="0">
                  <a:pos x="2202" y="239"/>
                </a:cxn>
                <a:cxn ang="0">
                  <a:pos x="0" y="239"/>
                </a:cxn>
                <a:cxn ang="0">
                  <a:pos x="0" y="0"/>
                </a:cxn>
                <a:cxn ang="0">
                  <a:pos x="26" y="0"/>
                </a:cxn>
                <a:cxn ang="0">
                  <a:pos x="2202" y="0"/>
                </a:cxn>
                <a:cxn ang="0">
                  <a:pos x="2202" y="239"/>
                </a:cxn>
              </a:cxnLst>
              <a:rect l="0" t="0" r="r" b="b"/>
              <a:pathLst>
                <a:path w="2202" h="239">
                  <a:moveTo>
                    <a:pt x="2202" y="239"/>
                  </a:moveTo>
                  <a:cubicBezTo>
                    <a:pt x="0" y="239"/>
                    <a:pt x="0" y="239"/>
                    <a:pt x="0" y="239"/>
                  </a:cubicBezTo>
                  <a:cubicBezTo>
                    <a:pt x="0" y="0"/>
                    <a:pt x="0" y="0"/>
                    <a:pt x="0" y="0"/>
                  </a:cubicBezTo>
                  <a:cubicBezTo>
                    <a:pt x="9" y="0"/>
                    <a:pt x="17" y="0"/>
                    <a:pt x="26" y="0"/>
                  </a:cubicBezTo>
                  <a:cubicBezTo>
                    <a:pt x="2202" y="0"/>
                    <a:pt x="2202" y="0"/>
                    <a:pt x="2202" y="0"/>
                  </a:cubicBezTo>
                  <a:lnTo>
                    <a:pt x="2202" y="239"/>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grpSp>
      <p:grpSp>
        <p:nvGrpSpPr>
          <p:cNvPr id="71" name="Group 70"/>
          <p:cNvGrpSpPr/>
          <p:nvPr/>
        </p:nvGrpSpPr>
        <p:grpSpPr>
          <a:xfrm>
            <a:off x="6512931" y="1923411"/>
            <a:ext cx="5678278" cy="2576884"/>
            <a:chOff x="4884738" y="1990725"/>
            <a:chExt cx="4259263" cy="1932663"/>
          </a:xfrm>
          <a:solidFill>
            <a:schemeClr val="tx2"/>
          </a:solidFill>
        </p:grpSpPr>
        <p:sp>
          <p:nvSpPr>
            <p:cNvPr id="1060" name="Freeform 36"/>
            <p:cNvSpPr/>
            <p:nvPr/>
          </p:nvSpPr>
          <p:spPr bwMode="auto">
            <a:xfrm>
              <a:off x="4884738" y="3140805"/>
              <a:ext cx="383361" cy="782583"/>
            </a:xfrm>
            <a:custGeom>
              <a:avLst/>
              <a:gdLst/>
              <a:ahLst/>
              <a:cxnLst>
                <a:cxn ang="0">
                  <a:pos x="145" y="296"/>
                </a:cxn>
                <a:cxn ang="0">
                  <a:pos x="0" y="296"/>
                </a:cxn>
                <a:cxn ang="0">
                  <a:pos x="0" y="0"/>
                </a:cxn>
                <a:cxn ang="0">
                  <a:pos x="145" y="0"/>
                </a:cxn>
                <a:cxn ang="0">
                  <a:pos x="145" y="296"/>
                </a:cxn>
                <a:cxn ang="0">
                  <a:pos x="145" y="296"/>
                </a:cxn>
              </a:cxnLst>
              <a:rect l="0" t="0" r="r" b="b"/>
              <a:pathLst>
                <a:path w="145" h="296">
                  <a:moveTo>
                    <a:pt x="145" y="296"/>
                  </a:moveTo>
                  <a:lnTo>
                    <a:pt x="0" y="296"/>
                  </a:lnTo>
                  <a:lnTo>
                    <a:pt x="0" y="0"/>
                  </a:lnTo>
                  <a:lnTo>
                    <a:pt x="145" y="0"/>
                  </a:lnTo>
                  <a:lnTo>
                    <a:pt x="145" y="296"/>
                  </a:lnTo>
                  <a:lnTo>
                    <a:pt x="145" y="296"/>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1" name="Freeform 37"/>
            <p:cNvSpPr/>
            <p:nvPr/>
          </p:nvSpPr>
          <p:spPr bwMode="auto">
            <a:xfrm>
              <a:off x="4884738" y="1990725"/>
              <a:ext cx="1147436" cy="1150081"/>
            </a:xfrm>
            <a:custGeom>
              <a:avLst/>
              <a:gdLst/>
              <a:ahLst/>
              <a:cxnLst>
                <a:cxn ang="0">
                  <a:pos x="430" y="430"/>
                </a:cxn>
                <a:cxn ang="0">
                  <a:pos x="272" y="811"/>
                </a:cxn>
                <a:cxn ang="0">
                  <a:pos x="0" y="811"/>
                </a:cxn>
                <a:cxn ang="0">
                  <a:pos x="238" y="238"/>
                </a:cxn>
                <a:cxn ang="0">
                  <a:pos x="811" y="0"/>
                </a:cxn>
                <a:cxn ang="0">
                  <a:pos x="811" y="272"/>
                </a:cxn>
                <a:cxn ang="0">
                  <a:pos x="430" y="430"/>
                </a:cxn>
              </a:cxnLst>
              <a:rect l="0" t="0" r="r" b="b"/>
              <a:pathLst>
                <a:path w="811" h="811">
                  <a:moveTo>
                    <a:pt x="430" y="430"/>
                  </a:moveTo>
                  <a:cubicBezTo>
                    <a:pt x="324" y="535"/>
                    <a:pt x="272" y="662"/>
                    <a:pt x="272" y="811"/>
                  </a:cubicBezTo>
                  <a:cubicBezTo>
                    <a:pt x="0" y="811"/>
                    <a:pt x="0" y="811"/>
                    <a:pt x="0" y="811"/>
                  </a:cubicBezTo>
                  <a:cubicBezTo>
                    <a:pt x="0" y="587"/>
                    <a:pt x="80" y="396"/>
                    <a:pt x="238" y="238"/>
                  </a:cubicBezTo>
                  <a:cubicBezTo>
                    <a:pt x="396" y="79"/>
                    <a:pt x="587" y="0"/>
                    <a:pt x="811" y="0"/>
                  </a:cubicBezTo>
                  <a:cubicBezTo>
                    <a:pt x="811" y="272"/>
                    <a:pt x="811" y="272"/>
                    <a:pt x="811" y="272"/>
                  </a:cubicBezTo>
                  <a:cubicBezTo>
                    <a:pt x="662" y="272"/>
                    <a:pt x="535" y="325"/>
                    <a:pt x="430" y="430"/>
                  </a:cubicBez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6" name="Freeform 42"/>
            <p:cNvSpPr/>
            <p:nvPr/>
          </p:nvSpPr>
          <p:spPr bwMode="auto">
            <a:xfrm>
              <a:off x="6032174" y="1990725"/>
              <a:ext cx="3111827" cy="386004"/>
            </a:xfrm>
            <a:custGeom>
              <a:avLst/>
              <a:gdLst/>
              <a:ahLst/>
              <a:cxnLst>
                <a:cxn ang="0">
                  <a:pos x="2202" y="272"/>
                </a:cxn>
                <a:cxn ang="0">
                  <a:pos x="26" y="272"/>
                </a:cxn>
                <a:cxn ang="0">
                  <a:pos x="0" y="271"/>
                </a:cxn>
                <a:cxn ang="0">
                  <a:pos x="0" y="0"/>
                </a:cxn>
                <a:cxn ang="0">
                  <a:pos x="2202" y="0"/>
                </a:cxn>
                <a:cxn ang="0">
                  <a:pos x="2202" y="272"/>
                </a:cxn>
              </a:cxnLst>
              <a:rect l="0" t="0" r="r" b="b"/>
              <a:pathLst>
                <a:path w="2202" h="272">
                  <a:moveTo>
                    <a:pt x="2202" y="272"/>
                  </a:moveTo>
                  <a:cubicBezTo>
                    <a:pt x="26" y="272"/>
                    <a:pt x="26" y="272"/>
                    <a:pt x="26" y="272"/>
                  </a:cubicBezTo>
                  <a:cubicBezTo>
                    <a:pt x="17" y="271"/>
                    <a:pt x="9" y="271"/>
                    <a:pt x="0" y="271"/>
                  </a:cubicBezTo>
                  <a:cubicBezTo>
                    <a:pt x="0" y="0"/>
                    <a:pt x="0" y="0"/>
                    <a:pt x="0" y="0"/>
                  </a:cubicBezTo>
                  <a:cubicBezTo>
                    <a:pt x="2202" y="0"/>
                    <a:pt x="2202" y="0"/>
                    <a:pt x="2202" y="0"/>
                  </a:cubicBezTo>
                  <a:lnTo>
                    <a:pt x="2202" y="272"/>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grpSp>
      <p:cxnSp>
        <p:nvCxnSpPr>
          <p:cNvPr id="80" name="Straight Connector 79"/>
          <p:cNvCxnSpPr/>
          <p:nvPr/>
        </p:nvCxnSpPr>
        <p:spPr>
          <a:xfrm flipV="1">
            <a:off x="4790413" y="2914873"/>
            <a:ext cx="2677578" cy="1225"/>
          </a:xfrm>
          <a:prstGeom prst="line">
            <a:avLst/>
          </a:prstGeom>
          <a:ln w="19050">
            <a:solidFill>
              <a:schemeClr val="bg1">
                <a:lumMod val="6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07164" y="1923414"/>
            <a:ext cx="3111193" cy="415499"/>
            <a:chOff x="6119361" y="1990725"/>
            <a:chExt cx="2333699" cy="311624"/>
          </a:xfrm>
        </p:grpSpPr>
        <p:sp>
          <p:nvSpPr>
            <p:cNvPr id="74" name="Rectangle 73"/>
            <p:cNvSpPr/>
            <p:nvPr/>
          </p:nvSpPr>
          <p:spPr>
            <a:xfrm>
              <a:off x="6119361" y="1990725"/>
              <a:ext cx="249139" cy="276999"/>
            </a:xfrm>
            <a:prstGeom prst="rect">
              <a:avLst/>
            </a:prstGeom>
          </p:spPr>
          <p:txBody>
            <a:bodyPr wrap="none">
              <a:spAutoFit/>
            </a:bodyPr>
            <a:lstStyle/>
            <a:p>
              <a:pPr algn="ctr"/>
              <a:r>
                <a:rPr lang="en-US" dirty="0">
                  <a:solidFill>
                    <a:schemeClr val="bg1"/>
                  </a:solidFill>
                  <a:latin typeface="Agency FB" panose="020B0503020202020204" pitchFamily="34" charset="0"/>
                </a:rPr>
                <a:t>01</a:t>
              </a:r>
              <a:endParaRPr lang="en-US" dirty="0">
                <a:solidFill>
                  <a:schemeClr val="bg1"/>
                </a:solidFill>
                <a:latin typeface="Agency FB" panose="020B0503020202020204" pitchFamily="34" charset="0"/>
              </a:endParaRPr>
            </a:p>
          </p:txBody>
        </p:sp>
        <p:sp>
          <p:nvSpPr>
            <p:cNvPr id="85" name="TextBox 84"/>
            <p:cNvSpPr txBox="1"/>
            <p:nvPr/>
          </p:nvSpPr>
          <p:spPr>
            <a:xfrm>
              <a:off x="6415424" y="2083058"/>
              <a:ext cx="2037636" cy="219291"/>
            </a:xfrm>
            <a:prstGeom prst="rect">
              <a:avLst/>
            </a:prstGeom>
            <a:noFill/>
          </p:spPr>
          <p:txBody>
            <a:bodyPr wrap="square" lIns="0" tIns="0" rIns="0" bIns="0" rtlCol="0" anchor="t">
              <a:spAutoFit/>
            </a:bodyPr>
            <a:lstStyle/>
            <a:p>
              <a:pPr defTabSz="1218565">
                <a:spcBef>
                  <a:spcPct val="20000"/>
                </a:spcBef>
                <a:defRPr/>
              </a:pPr>
              <a:r>
                <a:rPr lang="zh-CN" altLang="en-US" sz="1900" b="1" dirty="0">
                  <a:solidFill>
                    <a:schemeClr val="bg1"/>
                  </a:solidFill>
                  <a:latin typeface="+mn-ea"/>
                </a:rPr>
                <a:t>添加副标题</a:t>
              </a:r>
              <a:endParaRPr lang="en-US" sz="1900" dirty="0">
                <a:solidFill>
                  <a:schemeClr val="bg1"/>
                </a:solidFill>
                <a:latin typeface="+mn-ea"/>
              </a:endParaRPr>
            </a:p>
          </p:txBody>
        </p:sp>
      </p:grpSp>
      <p:grpSp>
        <p:nvGrpSpPr>
          <p:cNvPr id="87" name="Group 86"/>
          <p:cNvGrpSpPr/>
          <p:nvPr/>
        </p:nvGrpSpPr>
        <p:grpSpPr>
          <a:xfrm>
            <a:off x="8185521" y="2382619"/>
            <a:ext cx="3132834" cy="415499"/>
            <a:chOff x="6103128" y="1990725"/>
            <a:chExt cx="2349932" cy="311624"/>
          </a:xfrm>
        </p:grpSpPr>
        <p:sp>
          <p:nvSpPr>
            <p:cNvPr id="88" name="Rectangle 87"/>
            <p:cNvSpPr/>
            <p:nvPr/>
          </p:nvSpPr>
          <p:spPr>
            <a:xfrm>
              <a:off x="6103128" y="1990725"/>
              <a:ext cx="281605" cy="276999"/>
            </a:xfrm>
            <a:prstGeom prst="rect">
              <a:avLst/>
            </a:prstGeom>
          </p:spPr>
          <p:txBody>
            <a:bodyPr wrap="none">
              <a:spAutoFit/>
            </a:bodyPr>
            <a:lstStyle/>
            <a:p>
              <a:pPr algn="ctr"/>
              <a:r>
                <a:rPr lang="en-US" dirty="0">
                  <a:solidFill>
                    <a:schemeClr val="bg1"/>
                  </a:solidFill>
                  <a:latin typeface="Agency FB" panose="020B0503020202020204" pitchFamily="34" charset="0"/>
                </a:rPr>
                <a:t>02</a:t>
              </a:r>
              <a:endParaRPr lang="en-US" dirty="0">
                <a:solidFill>
                  <a:schemeClr val="bg1"/>
                </a:solidFill>
                <a:latin typeface="Agency FB" panose="020B0503020202020204" pitchFamily="34" charset="0"/>
              </a:endParaRPr>
            </a:p>
          </p:txBody>
        </p:sp>
        <p:sp>
          <p:nvSpPr>
            <p:cNvPr id="89" name="TextBox 88"/>
            <p:cNvSpPr txBox="1"/>
            <p:nvPr/>
          </p:nvSpPr>
          <p:spPr>
            <a:xfrm>
              <a:off x="6415424" y="2083058"/>
              <a:ext cx="2037636" cy="219291"/>
            </a:xfrm>
            <a:prstGeom prst="rect">
              <a:avLst/>
            </a:prstGeom>
            <a:noFill/>
          </p:spPr>
          <p:txBody>
            <a:bodyPr wrap="square" lIns="0" tIns="0" rIns="0" bIns="0" rtlCol="0" anchor="t">
              <a:spAutoFit/>
            </a:bodyPr>
            <a:lstStyle/>
            <a:p>
              <a:pPr defTabSz="1218565">
                <a:spcBef>
                  <a:spcPct val="20000"/>
                </a:spcBef>
                <a:defRPr/>
              </a:pPr>
              <a:r>
                <a:rPr lang="zh-CN" altLang="en-US" sz="1900" b="1" dirty="0">
                  <a:solidFill>
                    <a:schemeClr val="bg1"/>
                  </a:solidFill>
                  <a:latin typeface="+mn-ea"/>
                </a:rPr>
                <a:t>添加副标题</a:t>
              </a:r>
              <a:endParaRPr lang="en-US" sz="1900" dirty="0">
                <a:solidFill>
                  <a:schemeClr val="bg1"/>
                </a:solidFill>
                <a:latin typeface="+mn-ea"/>
              </a:endParaRPr>
            </a:p>
          </p:txBody>
        </p:sp>
      </p:grpSp>
      <p:grpSp>
        <p:nvGrpSpPr>
          <p:cNvPr id="90" name="Group 89"/>
          <p:cNvGrpSpPr/>
          <p:nvPr/>
        </p:nvGrpSpPr>
        <p:grpSpPr>
          <a:xfrm>
            <a:off x="8181515" y="2846731"/>
            <a:ext cx="3136841" cy="390099"/>
            <a:chOff x="6100123" y="2009775"/>
            <a:chExt cx="2352937" cy="292574"/>
          </a:xfrm>
        </p:grpSpPr>
        <p:sp>
          <p:nvSpPr>
            <p:cNvPr id="91" name="Rectangle 90"/>
            <p:cNvSpPr/>
            <p:nvPr/>
          </p:nvSpPr>
          <p:spPr>
            <a:xfrm>
              <a:off x="6100123" y="2009775"/>
              <a:ext cx="287616" cy="276999"/>
            </a:xfrm>
            <a:prstGeom prst="rect">
              <a:avLst/>
            </a:prstGeom>
          </p:spPr>
          <p:txBody>
            <a:bodyPr wrap="none">
              <a:spAutoFit/>
            </a:bodyPr>
            <a:lstStyle/>
            <a:p>
              <a:pPr algn="ctr"/>
              <a:r>
                <a:rPr lang="en-US" dirty="0">
                  <a:solidFill>
                    <a:schemeClr val="bg1"/>
                  </a:solidFill>
                  <a:latin typeface="Agency FB" panose="020B0503020202020204" pitchFamily="34" charset="0"/>
                </a:rPr>
                <a:t>03</a:t>
              </a:r>
              <a:endParaRPr lang="en-US" dirty="0">
                <a:solidFill>
                  <a:schemeClr val="bg1"/>
                </a:solidFill>
                <a:latin typeface="Agency FB" panose="020B0503020202020204" pitchFamily="34" charset="0"/>
              </a:endParaRPr>
            </a:p>
          </p:txBody>
        </p:sp>
        <p:sp>
          <p:nvSpPr>
            <p:cNvPr id="92" name="TextBox 91"/>
            <p:cNvSpPr txBox="1"/>
            <p:nvPr/>
          </p:nvSpPr>
          <p:spPr>
            <a:xfrm>
              <a:off x="6415424" y="2083058"/>
              <a:ext cx="2037636" cy="219291"/>
            </a:xfrm>
            <a:prstGeom prst="rect">
              <a:avLst/>
            </a:prstGeom>
            <a:noFill/>
          </p:spPr>
          <p:txBody>
            <a:bodyPr wrap="square" lIns="0" tIns="0" rIns="0" bIns="0" rtlCol="0" anchor="t">
              <a:spAutoFit/>
            </a:bodyPr>
            <a:lstStyle/>
            <a:p>
              <a:pPr defTabSz="1218565">
                <a:spcBef>
                  <a:spcPct val="20000"/>
                </a:spcBef>
                <a:defRPr/>
              </a:pPr>
              <a:r>
                <a:rPr lang="zh-CN" altLang="en-US" sz="1900" b="1" dirty="0">
                  <a:solidFill>
                    <a:schemeClr val="bg1"/>
                  </a:solidFill>
                  <a:latin typeface="+mn-ea"/>
                </a:rPr>
                <a:t>添加副标题</a:t>
              </a:r>
              <a:endParaRPr lang="en-US" sz="1900" dirty="0">
                <a:solidFill>
                  <a:schemeClr val="bg1"/>
                </a:solidFill>
                <a:latin typeface="+mn-ea"/>
              </a:endParaRPr>
            </a:p>
          </p:txBody>
        </p:sp>
      </p:grpSp>
      <p:grpSp>
        <p:nvGrpSpPr>
          <p:cNvPr id="93" name="Group 61"/>
          <p:cNvGrpSpPr/>
          <p:nvPr/>
        </p:nvGrpSpPr>
        <p:grpSpPr>
          <a:xfrm>
            <a:off x="1027244" y="1527904"/>
            <a:ext cx="3225572" cy="620814"/>
            <a:chOff x="4033795" y="1173733"/>
            <a:chExt cx="2419494" cy="465610"/>
          </a:xfrm>
        </p:grpSpPr>
        <p:grpSp>
          <p:nvGrpSpPr>
            <p:cNvPr id="94" name="Group 29"/>
            <p:cNvGrpSpPr/>
            <p:nvPr/>
          </p:nvGrpSpPr>
          <p:grpSpPr>
            <a:xfrm>
              <a:off x="4399180" y="1173733"/>
              <a:ext cx="2054109" cy="445530"/>
              <a:chOff x="798971" y="1862568"/>
              <a:chExt cx="1133000" cy="445530"/>
            </a:xfrm>
          </p:grpSpPr>
          <p:sp>
            <p:nvSpPr>
              <p:cNvPr id="96" name="Text Placeholder 3"/>
              <p:cNvSpPr txBox="1"/>
              <p:nvPr/>
            </p:nvSpPr>
            <p:spPr>
              <a:xfrm>
                <a:off x="798971" y="1862568"/>
                <a:ext cx="1037677"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b="1" dirty="0">
                    <a:solidFill>
                      <a:schemeClr val="tx2"/>
                    </a:solidFill>
                    <a:latin typeface="+mn-ea"/>
                  </a:rPr>
                  <a:t>添加副标题</a:t>
                </a:r>
                <a:r>
                  <a:rPr lang="en-US" sz="2100" b="1" dirty="0">
                    <a:solidFill>
                      <a:schemeClr val="tx2"/>
                    </a:solidFill>
                    <a:latin typeface="+mn-ea"/>
                  </a:rPr>
                  <a:t> 01</a:t>
                </a:r>
                <a:endParaRPr lang="en-US" sz="2100" b="1" dirty="0">
                  <a:solidFill>
                    <a:schemeClr val="tx2"/>
                  </a:solidFill>
                  <a:latin typeface="+mn-ea"/>
                </a:endParaRPr>
              </a:p>
            </p:txBody>
          </p:sp>
          <p:sp>
            <p:nvSpPr>
              <p:cNvPr id="97" name="Text Placeholder 3"/>
              <p:cNvSpPr txBox="1"/>
              <p:nvPr/>
            </p:nvSpPr>
            <p:spPr>
              <a:xfrm>
                <a:off x="798971" y="2154210"/>
                <a:ext cx="113300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单击此处添加副标题或详细文本描述</a:t>
                </a:r>
                <a:endParaRPr lang="en-US" sz="1300" dirty="0">
                  <a:solidFill>
                    <a:schemeClr val="tx1">
                      <a:lumMod val="50000"/>
                      <a:lumOff val="50000"/>
                    </a:schemeClr>
                  </a:solidFill>
                  <a:latin typeface="+mn-ea"/>
                </a:endParaRPr>
              </a:p>
            </p:txBody>
          </p:sp>
        </p:grpSp>
        <p:sp>
          <p:nvSpPr>
            <p:cNvPr id="95" name="Rectangle 94"/>
            <p:cNvSpPr/>
            <p:nvPr/>
          </p:nvSpPr>
          <p:spPr>
            <a:xfrm>
              <a:off x="4033795" y="1212303"/>
              <a:ext cx="49" cy="427040"/>
            </a:xfrm>
            <a:prstGeom prst="rect">
              <a:avLst/>
            </a:prstGeom>
          </p:spPr>
          <p:txBody>
            <a:bodyPr wrap="none" lIns="0" tIns="0" rIns="0" bIns="0">
              <a:spAutoFit/>
            </a:bodyPr>
            <a:lstStyle/>
            <a:p>
              <a:endParaRPr lang="en-US" sz="3700" dirty="0">
                <a:solidFill>
                  <a:schemeClr val="tx2"/>
                </a:solidFill>
                <a:latin typeface="+mn-ea"/>
              </a:endParaRPr>
            </a:p>
          </p:txBody>
        </p:sp>
      </p:grpSp>
      <p:sp>
        <p:nvSpPr>
          <p:cNvPr id="108" name="TextBox 107"/>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109" name="Straight Connector 108"/>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61"/>
          <p:cNvGrpSpPr/>
          <p:nvPr/>
        </p:nvGrpSpPr>
        <p:grpSpPr>
          <a:xfrm>
            <a:off x="1027244" y="2488020"/>
            <a:ext cx="3225572" cy="620814"/>
            <a:chOff x="4033795" y="1173733"/>
            <a:chExt cx="2419494" cy="465610"/>
          </a:xfrm>
        </p:grpSpPr>
        <p:grpSp>
          <p:nvGrpSpPr>
            <p:cNvPr id="111" name="Group 29"/>
            <p:cNvGrpSpPr/>
            <p:nvPr/>
          </p:nvGrpSpPr>
          <p:grpSpPr>
            <a:xfrm>
              <a:off x="4399180" y="1173733"/>
              <a:ext cx="2054109" cy="445530"/>
              <a:chOff x="798971" y="1862568"/>
              <a:chExt cx="1133000" cy="445530"/>
            </a:xfrm>
          </p:grpSpPr>
          <p:sp>
            <p:nvSpPr>
              <p:cNvPr id="113" name="Text Placeholder 3"/>
              <p:cNvSpPr txBox="1"/>
              <p:nvPr/>
            </p:nvSpPr>
            <p:spPr>
              <a:xfrm>
                <a:off x="798971" y="1862568"/>
                <a:ext cx="1037677"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b="1" dirty="0">
                    <a:solidFill>
                      <a:schemeClr val="accent4"/>
                    </a:solidFill>
                    <a:latin typeface="+mn-ea"/>
                  </a:rPr>
                  <a:t>添加副标题</a:t>
                </a:r>
                <a:r>
                  <a:rPr lang="en-US" sz="2100" b="1" dirty="0">
                    <a:solidFill>
                      <a:schemeClr val="accent4"/>
                    </a:solidFill>
                    <a:latin typeface="+mn-ea"/>
                  </a:rPr>
                  <a:t> 01</a:t>
                </a:r>
                <a:endParaRPr lang="en-US" sz="2100" b="1" dirty="0">
                  <a:solidFill>
                    <a:schemeClr val="accent4"/>
                  </a:solidFill>
                  <a:latin typeface="+mn-ea"/>
                </a:endParaRPr>
              </a:p>
            </p:txBody>
          </p:sp>
          <p:sp>
            <p:nvSpPr>
              <p:cNvPr id="114" name="Text Placeholder 3"/>
              <p:cNvSpPr txBox="1"/>
              <p:nvPr/>
            </p:nvSpPr>
            <p:spPr>
              <a:xfrm>
                <a:off x="798971" y="2154210"/>
                <a:ext cx="113300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单击此处添加副标题或详细文本描述</a:t>
                </a:r>
                <a:endParaRPr lang="en-US" sz="1300" dirty="0">
                  <a:solidFill>
                    <a:schemeClr val="tx1">
                      <a:lumMod val="50000"/>
                      <a:lumOff val="50000"/>
                    </a:schemeClr>
                  </a:solidFill>
                  <a:latin typeface="+mn-ea"/>
                </a:endParaRPr>
              </a:p>
            </p:txBody>
          </p:sp>
        </p:grpSp>
        <p:sp>
          <p:nvSpPr>
            <p:cNvPr id="112" name="Rectangle 111"/>
            <p:cNvSpPr/>
            <p:nvPr/>
          </p:nvSpPr>
          <p:spPr>
            <a:xfrm>
              <a:off x="4033795" y="1212303"/>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115" name="Group 61"/>
          <p:cNvGrpSpPr/>
          <p:nvPr/>
        </p:nvGrpSpPr>
        <p:grpSpPr>
          <a:xfrm>
            <a:off x="1027244" y="3448138"/>
            <a:ext cx="3225572" cy="620814"/>
            <a:chOff x="4033795" y="1173733"/>
            <a:chExt cx="2419494" cy="465610"/>
          </a:xfrm>
        </p:grpSpPr>
        <p:grpSp>
          <p:nvGrpSpPr>
            <p:cNvPr id="116" name="Group 29"/>
            <p:cNvGrpSpPr/>
            <p:nvPr/>
          </p:nvGrpSpPr>
          <p:grpSpPr>
            <a:xfrm>
              <a:off x="4399180" y="1173733"/>
              <a:ext cx="2054109" cy="445530"/>
              <a:chOff x="798971" y="1862568"/>
              <a:chExt cx="1133000" cy="445530"/>
            </a:xfrm>
          </p:grpSpPr>
          <p:sp>
            <p:nvSpPr>
              <p:cNvPr id="118" name="Text Placeholder 3"/>
              <p:cNvSpPr txBox="1"/>
              <p:nvPr/>
            </p:nvSpPr>
            <p:spPr>
              <a:xfrm>
                <a:off x="798971" y="1862568"/>
                <a:ext cx="1037677"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b="1" dirty="0">
                    <a:solidFill>
                      <a:schemeClr val="accent2"/>
                    </a:solidFill>
                    <a:latin typeface="+mn-ea"/>
                  </a:rPr>
                  <a:t>添加副标题</a:t>
                </a:r>
                <a:r>
                  <a:rPr lang="en-US" sz="2100" b="1" dirty="0">
                    <a:solidFill>
                      <a:schemeClr val="accent2"/>
                    </a:solidFill>
                    <a:latin typeface="+mn-ea"/>
                  </a:rPr>
                  <a:t> 01</a:t>
                </a:r>
                <a:endParaRPr lang="en-US" sz="2100" b="1" dirty="0">
                  <a:solidFill>
                    <a:schemeClr val="accent2"/>
                  </a:solidFill>
                  <a:latin typeface="+mn-ea"/>
                </a:endParaRPr>
              </a:p>
            </p:txBody>
          </p:sp>
          <p:sp>
            <p:nvSpPr>
              <p:cNvPr id="119" name="Text Placeholder 3"/>
              <p:cNvSpPr txBox="1"/>
              <p:nvPr/>
            </p:nvSpPr>
            <p:spPr>
              <a:xfrm>
                <a:off x="798971" y="2154210"/>
                <a:ext cx="113300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单击此处添加副标题或详细文本描述</a:t>
                </a:r>
                <a:endParaRPr lang="en-US" sz="1300" dirty="0">
                  <a:solidFill>
                    <a:schemeClr val="tx1">
                      <a:lumMod val="50000"/>
                      <a:lumOff val="50000"/>
                    </a:schemeClr>
                  </a:solidFill>
                  <a:latin typeface="+mn-ea"/>
                </a:endParaRPr>
              </a:p>
            </p:txBody>
          </p:sp>
        </p:grpSp>
        <p:sp>
          <p:nvSpPr>
            <p:cNvPr id="117" name="Rectangle 116"/>
            <p:cNvSpPr/>
            <p:nvPr/>
          </p:nvSpPr>
          <p:spPr>
            <a:xfrm>
              <a:off x="4033795" y="1212303"/>
              <a:ext cx="49" cy="427040"/>
            </a:xfrm>
            <a:prstGeom prst="rect">
              <a:avLst/>
            </a:prstGeom>
          </p:spPr>
          <p:txBody>
            <a:bodyPr wrap="none" lIns="0" tIns="0" rIns="0" bIns="0">
              <a:spAutoFit/>
            </a:bodyPr>
            <a:lstStyle/>
            <a:p>
              <a:endParaRPr lang="en-US" sz="3700" dirty="0">
                <a:solidFill>
                  <a:schemeClr val="accent2"/>
                </a:solidFill>
                <a:latin typeface="+mn-ea"/>
              </a:endParaRPr>
            </a:p>
          </p:txBody>
        </p:sp>
      </p:grpSp>
      <p:cxnSp>
        <p:nvCxnSpPr>
          <p:cNvPr id="121" name="Elbow Connector 120"/>
          <p:cNvCxnSpPr/>
          <p:nvPr/>
        </p:nvCxnSpPr>
        <p:spPr>
          <a:xfrm>
            <a:off x="4406416" y="1929726"/>
            <a:ext cx="2693937" cy="571355"/>
          </a:xfrm>
          <a:prstGeom prst="bentConnector3">
            <a:avLst>
              <a:gd name="adj1" fmla="val 12207"/>
            </a:avLst>
          </a:prstGeom>
          <a:ln w="19050">
            <a:solidFill>
              <a:schemeClr val="bg1">
                <a:lumMod val="6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endCxn id="84" idx="2"/>
          </p:cNvCxnSpPr>
          <p:nvPr/>
        </p:nvCxnSpPr>
        <p:spPr>
          <a:xfrm flipV="1">
            <a:off x="4406415" y="3312104"/>
            <a:ext cx="3214576" cy="553768"/>
          </a:xfrm>
          <a:prstGeom prst="bentConnector3">
            <a:avLst>
              <a:gd name="adj1" fmla="val 11661"/>
            </a:avLst>
          </a:prstGeom>
          <a:ln w="19050">
            <a:solidFill>
              <a:schemeClr val="bg1">
                <a:lumMod val="6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a:off x="7100353" y="2391413"/>
            <a:ext cx="252422"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b="1" dirty="0">
              <a:solidFill>
                <a:schemeClr val="tx2">
                  <a:lumMod val="75000"/>
                </a:schemeClr>
              </a:solidFill>
              <a:latin typeface="+mn-ea"/>
            </a:endParaRPr>
          </a:p>
        </p:txBody>
      </p:sp>
      <p:sp>
        <p:nvSpPr>
          <p:cNvPr id="81" name="Oval 80"/>
          <p:cNvSpPr>
            <a:spLocks noChangeAspect="1"/>
          </p:cNvSpPr>
          <p:nvPr/>
        </p:nvSpPr>
        <p:spPr>
          <a:xfrm>
            <a:off x="7341779" y="2788645"/>
            <a:ext cx="252422"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b="1" dirty="0">
              <a:solidFill>
                <a:schemeClr val="tx2">
                  <a:lumMod val="75000"/>
                </a:schemeClr>
              </a:solidFill>
              <a:latin typeface="+mn-ea"/>
            </a:endParaRPr>
          </a:p>
        </p:txBody>
      </p:sp>
      <p:sp>
        <p:nvSpPr>
          <p:cNvPr id="84" name="Oval 83"/>
          <p:cNvSpPr>
            <a:spLocks noChangeAspect="1"/>
          </p:cNvSpPr>
          <p:nvPr/>
        </p:nvSpPr>
        <p:spPr>
          <a:xfrm>
            <a:off x="7620992" y="3185878"/>
            <a:ext cx="252422"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b="1" dirty="0">
              <a:solidFill>
                <a:schemeClr val="tx2">
                  <a:lumMod val="75000"/>
                </a:schemeClr>
              </a:solidFill>
              <a:latin typeface="+mn-ea"/>
            </a:endParaRPr>
          </a:p>
        </p:txBody>
      </p:sp>
      <p:sp>
        <p:nvSpPr>
          <p:cNvPr id="134" name="Oval 133"/>
          <p:cNvSpPr/>
          <p:nvPr/>
        </p:nvSpPr>
        <p:spPr>
          <a:xfrm>
            <a:off x="6471923" y="4189022"/>
            <a:ext cx="622470" cy="622547"/>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300" b="1" dirty="0">
                <a:solidFill>
                  <a:schemeClr val="tx2"/>
                </a:solidFill>
                <a:latin typeface="Agency FB" panose="020B0503020202020204" pitchFamily="34" charset="0"/>
              </a:rPr>
              <a:t>01</a:t>
            </a:r>
            <a:endParaRPr lang="en-US" sz="1300" b="1" dirty="0">
              <a:solidFill>
                <a:schemeClr val="tx2"/>
              </a:solidFill>
              <a:latin typeface="Agency FB" panose="020B0503020202020204" pitchFamily="34" charset="0"/>
            </a:endParaRPr>
          </a:p>
        </p:txBody>
      </p:sp>
      <p:sp>
        <p:nvSpPr>
          <p:cNvPr id="135" name="Oval 134"/>
          <p:cNvSpPr/>
          <p:nvPr/>
        </p:nvSpPr>
        <p:spPr>
          <a:xfrm>
            <a:off x="6923829" y="4189022"/>
            <a:ext cx="622470" cy="622547"/>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300" b="1" dirty="0">
                <a:solidFill>
                  <a:schemeClr val="accent4"/>
                </a:solidFill>
                <a:latin typeface="Agency FB" panose="020B0503020202020204" pitchFamily="34" charset="0"/>
              </a:rPr>
              <a:t>02</a:t>
            </a:r>
            <a:endParaRPr lang="en-US" sz="1300" b="1" dirty="0">
              <a:solidFill>
                <a:schemeClr val="accent4"/>
              </a:solidFill>
              <a:latin typeface="Agency FB" panose="020B0503020202020204" pitchFamily="34" charset="0"/>
            </a:endParaRPr>
          </a:p>
        </p:txBody>
      </p:sp>
      <p:sp>
        <p:nvSpPr>
          <p:cNvPr id="136" name="Oval 135"/>
          <p:cNvSpPr/>
          <p:nvPr/>
        </p:nvSpPr>
        <p:spPr>
          <a:xfrm>
            <a:off x="7413828" y="4189022"/>
            <a:ext cx="622470" cy="622547"/>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300" b="1" dirty="0">
                <a:solidFill>
                  <a:schemeClr val="accent2"/>
                </a:solidFill>
                <a:latin typeface="Agency FB" panose="020B0503020202020204" pitchFamily="34" charset="0"/>
              </a:rPr>
              <a:t>03</a:t>
            </a:r>
            <a:endParaRPr lang="en-US" sz="1300" b="1" dirty="0">
              <a:solidFill>
                <a:schemeClr val="accent2"/>
              </a:solidFill>
              <a:latin typeface="Agency FB" panose="020B0503020202020204" pitchFamily="34" charset="0"/>
            </a:endParaRPr>
          </a:p>
        </p:txBody>
      </p:sp>
      <p:grpSp>
        <p:nvGrpSpPr>
          <p:cNvPr id="52" name="组合 51"/>
          <p:cNvGrpSpPr/>
          <p:nvPr/>
        </p:nvGrpSpPr>
        <p:grpSpPr>
          <a:xfrm>
            <a:off x="999450" y="1593501"/>
            <a:ext cx="402121" cy="401104"/>
            <a:chOff x="-959970" y="1422605"/>
            <a:chExt cx="596900" cy="595313"/>
          </a:xfrm>
        </p:grpSpPr>
        <p:sp>
          <p:nvSpPr>
            <p:cNvPr id="53" name="Oval 77"/>
            <p:cNvSpPr>
              <a:spLocks noChangeArrowheads="1"/>
            </p:cNvSpPr>
            <p:nvPr/>
          </p:nvSpPr>
          <p:spPr bwMode="auto">
            <a:xfrm>
              <a:off x="-959970" y="1422605"/>
              <a:ext cx="596900" cy="595313"/>
            </a:xfrm>
            <a:prstGeom prst="ellipse">
              <a:avLst/>
            </a:prstGeom>
            <a:solidFill>
              <a:schemeClr val="tx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4"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5" name="组合 54"/>
          <p:cNvGrpSpPr/>
          <p:nvPr/>
        </p:nvGrpSpPr>
        <p:grpSpPr>
          <a:xfrm>
            <a:off x="996777" y="2543312"/>
            <a:ext cx="402121" cy="401104"/>
            <a:chOff x="-959970" y="1422605"/>
            <a:chExt cx="596900" cy="595313"/>
          </a:xfrm>
        </p:grpSpPr>
        <p:sp>
          <p:nvSpPr>
            <p:cNvPr id="56" name="Oval 77"/>
            <p:cNvSpPr>
              <a:spLocks noChangeArrowheads="1"/>
            </p:cNvSpPr>
            <p:nvPr/>
          </p:nvSpPr>
          <p:spPr bwMode="auto">
            <a:xfrm>
              <a:off x="-959970" y="1422605"/>
              <a:ext cx="596900" cy="595313"/>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7"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8" name="组合 57"/>
          <p:cNvGrpSpPr/>
          <p:nvPr/>
        </p:nvGrpSpPr>
        <p:grpSpPr>
          <a:xfrm>
            <a:off x="1005799" y="3521915"/>
            <a:ext cx="402121" cy="401104"/>
            <a:chOff x="-959970" y="1422605"/>
            <a:chExt cx="596900" cy="595313"/>
          </a:xfrm>
        </p:grpSpPr>
        <p:sp>
          <p:nvSpPr>
            <p:cNvPr id="59" name="Oval 77"/>
            <p:cNvSpPr>
              <a:spLocks noChangeArrowheads="1"/>
            </p:cNvSpPr>
            <p:nvPr/>
          </p:nvSpPr>
          <p:spPr bwMode="auto">
            <a:xfrm>
              <a:off x="-959970" y="1422605"/>
              <a:ext cx="596900" cy="595313"/>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0"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strips(downLeft)">
                                      <p:cBhvr>
                                        <p:cTn id="7" dur="500"/>
                                        <p:tgtEl>
                                          <p:spTgt spid="7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 calcmode="lin" valueType="num">
                                      <p:cBhvr>
                                        <p:cTn id="11" dur="500" fill="hold"/>
                                        <p:tgtEl>
                                          <p:spTgt spid="134"/>
                                        </p:tgtEl>
                                        <p:attrNameLst>
                                          <p:attrName>ppt_w</p:attrName>
                                        </p:attrNameLst>
                                      </p:cBhvr>
                                      <p:tavLst>
                                        <p:tav tm="0">
                                          <p:val>
                                            <p:fltVal val="0"/>
                                          </p:val>
                                        </p:tav>
                                        <p:tav tm="100000">
                                          <p:val>
                                            <p:strVal val="#ppt_w"/>
                                          </p:val>
                                        </p:tav>
                                      </p:tavLst>
                                    </p:anim>
                                    <p:anim calcmode="lin" valueType="num">
                                      <p:cBhvr>
                                        <p:cTn id="12" dur="500" fill="hold"/>
                                        <p:tgtEl>
                                          <p:spTgt spid="13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slide(fromLeft)">
                                      <p:cBhvr>
                                        <p:cTn id="16" dur="500"/>
                                        <p:tgtEl>
                                          <p:spTgt spid="86"/>
                                        </p:tgtEl>
                                      </p:cBhvr>
                                    </p:animEffect>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18" presetClass="entr" presetSubtype="12" fill="hold"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strips(downLeft)">
                                      <p:cBhvr>
                                        <p:cTn id="25" dur="500"/>
                                        <p:tgtEl>
                                          <p:spTgt spid="121"/>
                                        </p:tgtEl>
                                      </p:cBhvr>
                                    </p:animEffect>
                                  </p:childTnLst>
                                </p:cTn>
                              </p:par>
                            </p:childTnLst>
                          </p:cTn>
                        </p:par>
                        <p:par>
                          <p:cTn id="26" fill="hold">
                            <p:stCondLst>
                              <p:cond delay="2500"/>
                            </p:stCondLst>
                            <p:childTnLst>
                              <p:par>
                                <p:cTn id="27" presetID="2" presetClass="entr" presetSubtype="8" accel="50000" decel="50000"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0-#ppt_w/2"/>
                                          </p:val>
                                        </p:tav>
                                        <p:tav tm="100000">
                                          <p:val>
                                            <p:strVal val="#ppt_x"/>
                                          </p:val>
                                        </p:tav>
                                      </p:tavLst>
                                    </p:anim>
                                    <p:anim calcmode="lin" valueType="num">
                                      <p:cBhvr additive="base">
                                        <p:cTn id="30" dur="500" fill="hold"/>
                                        <p:tgtEl>
                                          <p:spTgt spid="93"/>
                                        </p:tgtEl>
                                        <p:attrNameLst>
                                          <p:attrName>ppt_y</p:attrName>
                                        </p:attrNameLst>
                                      </p:cBhvr>
                                      <p:tavLst>
                                        <p:tav tm="0">
                                          <p:val>
                                            <p:strVal val="#ppt_y"/>
                                          </p:val>
                                        </p:tav>
                                        <p:tav tm="100000">
                                          <p:val>
                                            <p:strVal val="#ppt_y"/>
                                          </p:val>
                                        </p:tav>
                                      </p:tavLst>
                                    </p:anim>
                                  </p:childTnLst>
                                </p:cTn>
                              </p:par>
                              <p:par>
                                <p:cTn id="31" presetID="2" presetClass="entr" presetSubtype="8" accel="50000" decel="5000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0-#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18" presetClass="entr" presetSubtype="12" fill="hold"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strips(downLeft)">
                                      <p:cBhvr>
                                        <p:cTn id="38" dur="500"/>
                                        <p:tgtEl>
                                          <p:spTgt spid="72"/>
                                        </p:tgtEl>
                                      </p:cBhvr>
                                    </p:animEffect>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135"/>
                                        </p:tgtEl>
                                        <p:attrNameLst>
                                          <p:attrName>style.visibility</p:attrName>
                                        </p:attrNameLst>
                                      </p:cBhvr>
                                      <p:to>
                                        <p:strVal val="visible"/>
                                      </p:to>
                                    </p:set>
                                    <p:anim calcmode="lin" valueType="num">
                                      <p:cBhvr>
                                        <p:cTn id="42" dur="500" fill="hold"/>
                                        <p:tgtEl>
                                          <p:spTgt spid="135"/>
                                        </p:tgtEl>
                                        <p:attrNameLst>
                                          <p:attrName>ppt_w</p:attrName>
                                        </p:attrNameLst>
                                      </p:cBhvr>
                                      <p:tavLst>
                                        <p:tav tm="0">
                                          <p:val>
                                            <p:fltVal val="0"/>
                                          </p:val>
                                        </p:tav>
                                        <p:tav tm="100000">
                                          <p:val>
                                            <p:strVal val="#ppt_w"/>
                                          </p:val>
                                        </p:tav>
                                      </p:tavLst>
                                    </p:anim>
                                    <p:anim calcmode="lin" valueType="num">
                                      <p:cBhvr>
                                        <p:cTn id="43" dur="500" fill="hold"/>
                                        <p:tgtEl>
                                          <p:spTgt spid="135"/>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12" presetClass="entr" presetSubtype="8" fill="hold"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slide(fromLeft)">
                                      <p:cBhvr>
                                        <p:cTn id="47" dur="500"/>
                                        <p:tgtEl>
                                          <p:spTgt spid="87"/>
                                        </p:tgtEl>
                                      </p:cBhvr>
                                    </p:animEffect>
                                  </p:childTnLst>
                                </p:cTn>
                              </p:par>
                            </p:childTnLst>
                          </p:cTn>
                        </p:par>
                        <p:par>
                          <p:cTn id="48" fill="hold">
                            <p:stCondLst>
                              <p:cond delay="4500"/>
                            </p:stCondLst>
                            <p:childTnLst>
                              <p:par>
                                <p:cTn id="49" presetID="23" presetClass="entr" presetSubtype="16" fill="hold" grpId="0" nodeType="afterEffect">
                                  <p:stCondLst>
                                    <p:cond delay="0"/>
                                  </p:stCondLst>
                                  <p:childTnLst>
                                    <p:set>
                                      <p:cBhvr>
                                        <p:cTn id="50" dur="1" fill="hold">
                                          <p:stCondLst>
                                            <p:cond delay="0"/>
                                          </p:stCondLst>
                                        </p:cTn>
                                        <p:tgtEl>
                                          <p:spTgt spid="81"/>
                                        </p:tgtEl>
                                        <p:attrNameLst>
                                          <p:attrName>style.visibility</p:attrName>
                                        </p:attrNameLst>
                                      </p:cBhvr>
                                      <p:to>
                                        <p:strVal val="visible"/>
                                      </p:to>
                                    </p:set>
                                    <p:anim calcmode="lin" valueType="num">
                                      <p:cBhvr>
                                        <p:cTn id="51" dur="500" fill="hold"/>
                                        <p:tgtEl>
                                          <p:spTgt spid="81"/>
                                        </p:tgtEl>
                                        <p:attrNameLst>
                                          <p:attrName>ppt_w</p:attrName>
                                        </p:attrNameLst>
                                      </p:cBhvr>
                                      <p:tavLst>
                                        <p:tav tm="0">
                                          <p:val>
                                            <p:fltVal val="0"/>
                                          </p:val>
                                        </p:tav>
                                        <p:tav tm="100000">
                                          <p:val>
                                            <p:strVal val="#ppt_w"/>
                                          </p:val>
                                        </p:tav>
                                      </p:tavLst>
                                    </p:anim>
                                    <p:anim calcmode="lin" valueType="num">
                                      <p:cBhvr>
                                        <p:cTn id="52" dur="500" fill="hold"/>
                                        <p:tgtEl>
                                          <p:spTgt spid="81"/>
                                        </p:tgtEl>
                                        <p:attrNameLst>
                                          <p:attrName>ppt_h</p:attrName>
                                        </p:attrNameLst>
                                      </p:cBhvr>
                                      <p:tavLst>
                                        <p:tav tm="0">
                                          <p:val>
                                            <p:fltVal val="0"/>
                                          </p:val>
                                        </p:tav>
                                        <p:tav tm="100000">
                                          <p:val>
                                            <p:strVal val="#ppt_h"/>
                                          </p:val>
                                        </p:tav>
                                      </p:tavLst>
                                    </p:anim>
                                  </p:childTnLst>
                                </p:cTn>
                              </p:par>
                            </p:childTnLst>
                          </p:cTn>
                        </p:par>
                        <p:par>
                          <p:cTn id="53" fill="hold">
                            <p:stCondLst>
                              <p:cond delay="5000"/>
                            </p:stCondLst>
                            <p:childTnLst>
                              <p:par>
                                <p:cTn id="54" presetID="18" presetClass="entr" presetSubtype="12"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strips(downLeft)">
                                      <p:cBhvr>
                                        <p:cTn id="56" dur="500"/>
                                        <p:tgtEl>
                                          <p:spTgt spid="80"/>
                                        </p:tgtEl>
                                      </p:cBhvr>
                                    </p:animEffect>
                                  </p:childTnLst>
                                </p:cTn>
                              </p:par>
                            </p:childTnLst>
                          </p:cTn>
                        </p:par>
                        <p:par>
                          <p:cTn id="57" fill="hold">
                            <p:stCondLst>
                              <p:cond delay="5500"/>
                            </p:stCondLst>
                            <p:childTnLst>
                              <p:par>
                                <p:cTn id="58" presetID="2" presetClass="entr" presetSubtype="8" accel="50000" decel="50000" fill="hold" nodeType="afterEffect">
                                  <p:stCondLst>
                                    <p:cond delay="0"/>
                                  </p:stCondLst>
                                  <p:childTnLst>
                                    <p:set>
                                      <p:cBhvr>
                                        <p:cTn id="59" dur="1" fill="hold">
                                          <p:stCondLst>
                                            <p:cond delay="0"/>
                                          </p:stCondLst>
                                        </p:cTn>
                                        <p:tgtEl>
                                          <p:spTgt spid="110"/>
                                        </p:tgtEl>
                                        <p:attrNameLst>
                                          <p:attrName>style.visibility</p:attrName>
                                        </p:attrNameLst>
                                      </p:cBhvr>
                                      <p:to>
                                        <p:strVal val="visible"/>
                                      </p:to>
                                    </p:set>
                                    <p:anim calcmode="lin" valueType="num">
                                      <p:cBhvr additive="base">
                                        <p:cTn id="60" dur="500" fill="hold"/>
                                        <p:tgtEl>
                                          <p:spTgt spid="110"/>
                                        </p:tgtEl>
                                        <p:attrNameLst>
                                          <p:attrName>ppt_x</p:attrName>
                                        </p:attrNameLst>
                                      </p:cBhvr>
                                      <p:tavLst>
                                        <p:tav tm="0">
                                          <p:val>
                                            <p:strVal val="0-#ppt_w/2"/>
                                          </p:val>
                                        </p:tav>
                                        <p:tav tm="100000">
                                          <p:val>
                                            <p:strVal val="#ppt_x"/>
                                          </p:val>
                                        </p:tav>
                                      </p:tavLst>
                                    </p:anim>
                                    <p:anim calcmode="lin" valueType="num">
                                      <p:cBhvr additive="base">
                                        <p:cTn id="61" dur="500" fill="hold"/>
                                        <p:tgtEl>
                                          <p:spTgt spid="110"/>
                                        </p:tgtEl>
                                        <p:attrNameLst>
                                          <p:attrName>ppt_y</p:attrName>
                                        </p:attrNameLst>
                                      </p:cBhvr>
                                      <p:tavLst>
                                        <p:tav tm="0">
                                          <p:val>
                                            <p:strVal val="#ppt_y"/>
                                          </p:val>
                                        </p:tav>
                                        <p:tav tm="100000">
                                          <p:val>
                                            <p:strVal val="#ppt_y"/>
                                          </p:val>
                                        </p:tav>
                                      </p:tavLst>
                                    </p:anim>
                                  </p:childTnLst>
                                </p:cTn>
                              </p:par>
                              <p:par>
                                <p:cTn id="62" presetID="2" presetClass="entr" presetSubtype="8" accel="50000" decel="50000"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 calcmode="lin" valueType="num">
                                      <p:cBhvr additive="base">
                                        <p:cTn id="64" dur="500" fill="hold"/>
                                        <p:tgtEl>
                                          <p:spTgt spid="55"/>
                                        </p:tgtEl>
                                        <p:attrNameLst>
                                          <p:attrName>ppt_x</p:attrName>
                                        </p:attrNameLst>
                                      </p:cBhvr>
                                      <p:tavLst>
                                        <p:tav tm="0">
                                          <p:val>
                                            <p:strVal val="0-#ppt_w/2"/>
                                          </p:val>
                                        </p:tav>
                                        <p:tav tm="100000">
                                          <p:val>
                                            <p:strVal val="#ppt_x"/>
                                          </p:val>
                                        </p:tav>
                                      </p:tavLst>
                                    </p:anim>
                                    <p:anim calcmode="lin" valueType="num">
                                      <p:cBhvr additive="base">
                                        <p:cTn id="65" dur="500" fill="hold"/>
                                        <p:tgtEl>
                                          <p:spTgt spid="55"/>
                                        </p:tgtEl>
                                        <p:attrNameLst>
                                          <p:attrName>ppt_y</p:attrName>
                                        </p:attrNameLst>
                                      </p:cBhvr>
                                      <p:tavLst>
                                        <p:tav tm="0">
                                          <p:val>
                                            <p:strVal val="#ppt_y"/>
                                          </p:val>
                                        </p:tav>
                                        <p:tav tm="100000">
                                          <p:val>
                                            <p:strVal val="#ppt_y"/>
                                          </p:val>
                                        </p:tav>
                                      </p:tavLst>
                                    </p:anim>
                                  </p:childTnLst>
                                </p:cTn>
                              </p:par>
                            </p:childTnLst>
                          </p:cTn>
                        </p:par>
                        <p:par>
                          <p:cTn id="66" fill="hold">
                            <p:stCondLst>
                              <p:cond delay="6000"/>
                            </p:stCondLst>
                            <p:childTnLst>
                              <p:par>
                                <p:cTn id="67" presetID="18" presetClass="entr" presetSubtype="12" fill="hold" nodeType="afterEffect">
                                  <p:stCondLst>
                                    <p:cond delay="0"/>
                                  </p:stCondLst>
                                  <p:childTnLst>
                                    <p:set>
                                      <p:cBhvr>
                                        <p:cTn id="68" dur="1" fill="hold">
                                          <p:stCondLst>
                                            <p:cond delay="0"/>
                                          </p:stCondLst>
                                        </p:cTn>
                                        <p:tgtEl>
                                          <p:spTgt spid="138"/>
                                        </p:tgtEl>
                                        <p:attrNameLst>
                                          <p:attrName>style.visibility</p:attrName>
                                        </p:attrNameLst>
                                      </p:cBhvr>
                                      <p:to>
                                        <p:strVal val="visible"/>
                                      </p:to>
                                    </p:set>
                                    <p:animEffect transition="in" filter="strips(downLeft)">
                                      <p:cBhvr>
                                        <p:cTn id="69" dur="500"/>
                                        <p:tgtEl>
                                          <p:spTgt spid="138"/>
                                        </p:tgtEl>
                                      </p:cBhvr>
                                    </p:animEffect>
                                  </p:childTnLst>
                                </p:cTn>
                              </p:par>
                            </p:childTnLst>
                          </p:cTn>
                        </p:par>
                        <p:par>
                          <p:cTn id="70" fill="hold">
                            <p:stCondLst>
                              <p:cond delay="6500"/>
                            </p:stCondLst>
                            <p:childTnLst>
                              <p:par>
                                <p:cTn id="71" presetID="23" presetClass="entr" presetSubtype="16" fill="hold" grpId="0" nodeType="afterEffect">
                                  <p:stCondLst>
                                    <p:cond delay="0"/>
                                  </p:stCondLst>
                                  <p:childTnLst>
                                    <p:set>
                                      <p:cBhvr>
                                        <p:cTn id="72" dur="1" fill="hold">
                                          <p:stCondLst>
                                            <p:cond delay="0"/>
                                          </p:stCondLst>
                                        </p:cTn>
                                        <p:tgtEl>
                                          <p:spTgt spid="136"/>
                                        </p:tgtEl>
                                        <p:attrNameLst>
                                          <p:attrName>style.visibility</p:attrName>
                                        </p:attrNameLst>
                                      </p:cBhvr>
                                      <p:to>
                                        <p:strVal val="visible"/>
                                      </p:to>
                                    </p:set>
                                    <p:anim calcmode="lin" valueType="num">
                                      <p:cBhvr>
                                        <p:cTn id="73" dur="500" fill="hold"/>
                                        <p:tgtEl>
                                          <p:spTgt spid="136"/>
                                        </p:tgtEl>
                                        <p:attrNameLst>
                                          <p:attrName>ppt_w</p:attrName>
                                        </p:attrNameLst>
                                      </p:cBhvr>
                                      <p:tavLst>
                                        <p:tav tm="0">
                                          <p:val>
                                            <p:fltVal val="0"/>
                                          </p:val>
                                        </p:tav>
                                        <p:tav tm="100000">
                                          <p:val>
                                            <p:strVal val="#ppt_w"/>
                                          </p:val>
                                        </p:tav>
                                      </p:tavLst>
                                    </p:anim>
                                    <p:anim calcmode="lin" valueType="num">
                                      <p:cBhvr>
                                        <p:cTn id="74" dur="500" fill="hold"/>
                                        <p:tgtEl>
                                          <p:spTgt spid="136"/>
                                        </p:tgtEl>
                                        <p:attrNameLst>
                                          <p:attrName>ppt_h</p:attrName>
                                        </p:attrNameLst>
                                      </p:cBhvr>
                                      <p:tavLst>
                                        <p:tav tm="0">
                                          <p:val>
                                            <p:fltVal val="0"/>
                                          </p:val>
                                        </p:tav>
                                        <p:tav tm="100000">
                                          <p:val>
                                            <p:strVal val="#ppt_h"/>
                                          </p:val>
                                        </p:tav>
                                      </p:tavLst>
                                    </p:anim>
                                  </p:childTnLst>
                                </p:cTn>
                              </p:par>
                            </p:childTnLst>
                          </p:cTn>
                        </p:par>
                        <p:par>
                          <p:cTn id="75" fill="hold">
                            <p:stCondLst>
                              <p:cond delay="7000"/>
                            </p:stCondLst>
                            <p:childTnLst>
                              <p:par>
                                <p:cTn id="76" presetID="1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slide(fromLeft)">
                                      <p:cBhvr>
                                        <p:cTn id="78" dur="500"/>
                                        <p:tgtEl>
                                          <p:spTgt spid="90"/>
                                        </p:tgtEl>
                                      </p:cBhvr>
                                    </p:animEffect>
                                  </p:childTnLst>
                                </p:cTn>
                              </p:par>
                            </p:childTnLst>
                          </p:cTn>
                        </p:par>
                        <p:par>
                          <p:cTn id="79" fill="hold">
                            <p:stCondLst>
                              <p:cond delay="7500"/>
                            </p:stCondLst>
                            <p:childTnLst>
                              <p:par>
                                <p:cTn id="80" presetID="23" presetClass="entr" presetSubtype="16" fill="hold" grpId="0"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500" fill="hold"/>
                                        <p:tgtEl>
                                          <p:spTgt spid="84"/>
                                        </p:tgtEl>
                                        <p:attrNameLst>
                                          <p:attrName>ppt_w</p:attrName>
                                        </p:attrNameLst>
                                      </p:cBhvr>
                                      <p:tavLst>
                                        <p:tav tm="0">
                                          <p:val>
                                            <p:fltVal val="0"/>
                                          </p:val>
                                        </p:tav>
                                        <p:tav tm="100000">
                                          <p:val>
                                            <p:strVal val="#ppt_w"/>
                                          </p:val>
                                        </p:tav>
                                      </p:tavLst>
                                    </p:anim>
                                    <p:anim calcmode="lin" valueType="num">
                                      <p:cBhvr>
                                        <p:cTn id="83" dur="500" fill="hold"/>
                                        <p:tgtEl>
                                          <p:spTgt spid="84"/>
                                        </p:tgtEl>
                                        <p:attrNameLst>
                                          <p:attrName>ppt_h</p:attrName>
                                        </p:attrNameLst>
                                      </p:cBhvr>
                                      <p:tavLst>
                                        <p:tav tm="0">
                                          <p:val>
                                            <p:fltVal val="0"/>
                                          </p:val>
                                        </p:tav>
                                        <p:tav tm="100000">
                                          <p:val>
                                            <p:strVal val="#ppt_h"/>
                                          </p:val>
                                        </p:tav>
                                      </p:tavLst>
                                    </p:anim>
                                  </p:childTnLst>
                                </p:cTn>
                              </p:par>
                            </p:childTnLst>
                          </p:cTn>
                        </p:par>
                        <p:par>
                          <p:cTn id="84" fill="hold">
                            <p:stCondLst>
                              <p:cond delay="8000"/>
                            </p:stCondLst>
                            <p:childTnLst>
                              <p:par>
                                <p:cTn id="85" presetID="18" presetClass="entr" presetSubtype="12" fill="hold" nodeType="after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strips(downLeft)">
                                      <p:cBhvr>
                                        <p:cTn id="87" dur="500"/>
                                        <p:tgtEl>
                                          <p:spTgt spid="127"/>
                                        </p:tgtEl>
                                      </p:cBhvr>
                                    </p:animEffect>
                                  </p:childTnLst>
                                </p:cTn>
                              </p:par>
                            </p:childTnLst>
                          </p:cTn>
                        </p:par>
                        <p:par>
                          <p:cTn id="88" fill="hold">
                            <p:stCondLst>
                              <p:cond delay="8500"/>
                            </p:stCondLst>
                            <p:childTnLst>
                              <p:par>
                                <p:cTn id="89" presetID="2" presetClass="entr" presetSubtype="8" accel="50000" decel="50000" fill="hold" nodeType="afterEffect">
                                  <p:stCondLst>
                                    <p:cond delay="0"/>
                                  </p:stCondLst>
                                  <p:childTnLst>
                                    <p:set>
                                      <p:cBhvr>
                                        <p:cTn id="90" dur="1" fill="hold">
                                          <p:stCondLst>
                                            <p:cond delay="0"/>
                                          </p:stCondLst>
                                        </p:cTn>
                                        <p:tgtEl>
                                          <p:spTgt spid="115"/>
                                        </p:tgtEl>
                                        <p:attrNameLst>
                                          <p:attrName>style.visibility</p:attrName>
                                        </p:attrNameLst>
                                      </p:cBhvr>
                                      <p:to>
                                        <p:strVal val="visible"/>
                                      </p:to>
                                    </p:set>
                                    <p:anim calcmode="lin" valueType="num">
                                      <p:cBhvr additive="base">
                                        <p:cTn id="91" dur="500" fill="hold"/>
                                        <p:tgtEl>
                                          <p:spTgt spid="115"/>
                                        </p:tgtEl>
                                        <p:attrNameLst>
                                          <p:attrName>ppt_x</p:attrName>
                                        </p:attrNameLst>
                                      </p:cBhvr>
                                      <p:tavLst>
                                        <p:tav tm="0">
                                          <p:val>
                                            <p:strVal val="0-#ppt_w/2"/>
                                          </p:val>
                                        </p:tav>
                                        <p:tav tm="100000">
                                          <p:val>
                                            <p:strVal val="#ppt_x"/>
                                          </p:val>
                                        </p:tav>
                                      </p:tavLst>
                                    </p:anim>
                                    <p:anim calcmode="lin" valueType="num">
                                      <p:cBhvr additive="base">
                                        <p:cTn id="92" dur="500" fill="hold"/>
                                        <p:tgtEl>
                                          <p:spTgt spid="115"/>
                                        </p:tgtEl>
                                        <p:attrNameLst>
                                          <p:attrName>ppt_y</p:attrName>
                                        </p:attrNameLst>
                                      </p:cBhvr>
                                      <p:tavLst>
                                        <p:tav tm="0">
                                          <p:val>
                                            <p:strVal val="#ppt_y"/>
                                          </p:val>
                                        </p:tav>
                                        <p:tav tm="100000">
                                          <p:val>
                                            <p:strVal val="#ppt_y"/>
                                          </p:val>
                                        </p:tav>
                                      </p:tavLst>
                                    </p:anim>
                                  </p:childTnLst>
                                </p:cTn>
                              </p:par>
                              <p:par>
                                <p:cTn id="93" presetID="2" presetClass="entr" presetSubtype="8" accel="50000" decel="50000" fill="hold" nodeType="withEffect">
                                  <p:stCondLst>
                                    <p:cond delay="0"/>
                                  </p:stCondLst>
                                  <p:childTnLst>
                                    <p:set>
                                      <p:cBhvr>
                                        <p:cTn id="94" dur="1" fill="hold">
                                          <p:stCondLst>
                                            <p:cond delay="0"/>
                                          </p:stCondLst>
                                        </p:cTn>
                                        <p:tgtEl>
                                          <p:spTgt spid="58"/>
                                        </p:tgtEl>
                                        <p:attrNameLst>
                                          <p:attrName>style.visibility</p:attrName>
                                        </p:attrNameLst>
                                      </p:cBhvr>
                                      <p:to>
                                        <p:strVal val="visible"/>
                                      </p:to>
                                    </p:set>
                                    <p:anim calcmode="lin" valueType="num">
                                      <p:cBhvr additive="base">
                                        <p:cTn id="95" dur="500" fill="hold"/>
                                        <p:tgtEl>
                                          <p:spTgt spid="58"/>
                                        </p:tgtEl>
                                        <p:attrNameLst>
                                          <p:attrName>ppt_x</p:attrName>
                                        </p:attrNameLst>
                                      </p:cBhvr>
                                      <p:tavLst>
                                        <p:tav tm="0">
                                          <p:val>
                                            <p:strVal val="0-#ppt_w/2"/>
                                          </p:val>
                                        </p:tav>
                                        <p:tav tm="100000">
                                          <p:val>
                                            <p:strVal val="#ppt_x"/>
                                          </p:val>
                                        </p:tav>
                                      </p:tavLst>
                                    </p:anim>
                                    <p:anim calcmode="lin" valueType="num">
                                      <p:cBhvr additive="base">
                                        <p:cTn id="96" dur="500" fill="hold"/>
                                        <p:tgtEl>
                                          <p:spTgt spid="58"/>
                                        </p:tgtEl>
                                        <p:attrNameLst>
                                          <p:attrName>ppt_y</p:attrName>
                                        </p:attrNameLst>
                                      </p:cBhvr>
                                      <p:tavLst>
                                        <p:tav tm="0">
                                          <p:val>
                                            <p:strVal val="#ppt_y"/>
                                          </p:val>
                                        </p:tav>
                                        <p:tav tm="100000">
                                          <p:val>
                                            <p:strVal val="#ppt_y"/>
                                          </p:val>
                                        </p:tav>
                                      </p:tavLst>
                                    </p:anim>
                                  </p:childTnLst>
                                </p:cTn>
                              </p:par>
                            </p:childTnLst>
                          </p:cTn>
                        </p:par>
                        <p:par>
                          <p:cTn id="97" fill="hold">
                            <p:stCondLst>
                              <p:cond delay="9000"/>
                            </p:stCondLst>
                            <p:childTnLst>
                              <p:par>
                                <p:cTn id="98" presetID="18" presetClass="entr" presetSubtype="3" fill="hold" nodeType="after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strips(upRight)">
                                      <p:cBhvr>
                                        <p:cTn id="100" dur="500"/>
                                        <p:tgtEl>
                                          <p:spTgt spid="109"/>
                                        </p:tgtEl>
                                      </p:cBhvr>
                                    </p:animEffect>
                                  </p:childTnLst>
                                </p:cTn>
                              </p:par>
                            </p:childTnLst>
                          </p:cTn>
                        </p:par>
                        <p:par>
                          <p:cTn id="101" fill="hold">
                            <p:stCondLst>
                              <p:cond delay="9500"/>
                            </p:stCondLst>
                            <p:childTnLst>
                              <p:par>
                                <p:cTn id="102" presetID="10" presetClass="entr" presetSubtype="0" fill="hold" grpId="0" nodeType="afterEffect">
                                  <p:stCondLst>
                                    <p:cond delay="0"/>
                                  </p:stCondLst>
                                  <p:childTnLst>
                                    <p:set>
                                      <p:cBhvr>
                                        <p:cTn id="103" dur="1" fill="hold">
                                          <p:stCondLst>
                                            <p:cond delay="0"/>
                                          </p:stCondLst>
                                        </p:cTn>
                                        <p:tgtEl>
                                          <p:spTgt spid="108"/>
                                        </p:tgtEl>
                                        <p:attrNameLst>
                                          <p:attrName>style.visibility</p:attrName>
                                        </p:attrNameLst>
                                      </p:cBhvr>
                                      <p:to>
                                        <p:strVal val="visible"/>
                                      </p:to>
                                    </p:set>
                                    <p:animEffect transition="in" filter="fade">
                                      <p:cBhvr>
                                        <p:cTn id="10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77" grpId="0" animBg="1"/>
      <p:bldP spid="81" grpId="0" animBg="1"/>
      <p:bldP spid="84" grpId="0" animBg="1"/>
      <p:bldP spid="134" grpId="0" animBg="1"/>
      <p:bldP spid="135" grpId="0" animBg="1"/>
      <p:bldP spid="1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23457" y="1539266"/>
            <a:ext cx="1471589" cy="1355092"/>
            <a:chOff x="1455857" y="2155535"/>
            <a:chExt cx="798864" cy="735623"/>
          </a:xfrm>
        </p:grpSpPr>
        <p:sp>
          <p:nvSpPr>
            <p:cNvPr id="3" name="矩形 2"/>
            <p:cNvSpPr/>
            <p:nvPr/>
          </p:nvSpPr>
          <p:spPr>
            <a:xfrm>
              <a:off x="1644486" y="2280923"/>
              <a:ext cx="610235" cy="610235"/>
            </a:xfrm>
            <a:prstGeom prst="rect">
              <a:avLst/>
            </a:prstGeom>
            <a:noFill/>
            <a:ln w="22225">
              <a:solidFill>
                <a:srgbClr val="668CB7">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16216" y="2180593"/>
              <a:ext cx="581660" cy="553720"/>
            </a:xfrm>
            <a:prstGeom prst="rect">
              <a:avLst/>
            </a:prstGeom>
            <a:solidFill>
              <a:srgbClr val="668CB7"/>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55857" y="2155535"/>
              <a:ext cx="685800" cy="624040"/>
            </a:xfrm>
            <a:prstGeom prst="rect">
              <a:avLst/>
            </a:prstGeom>
            <a:noFill/>
          </p:spPr>
          <p:txBody>
            <a:bodyPr wrap="square" lIns="68580" tIns="34290" rIns="68580" bIns="34290" rtlCol="0">
              <a:spAutoFit/>
            </a:bodyPr>
            <a:lstStyle/>
            <a:p>
              <a:pPr algn="ctr">
                <a:lnSpc>
                  <a:spcPct val="130000"/>
                </a:lnSpc>
              </a:pPr>
              <a:r>
                <a:rPr lang="en-US" altLang="zh-CN" sz="5400" dirty="0">
                  <a:solidFill>
                    <a:schemeClr val="bg1"/>
                  </a:solidFill>
                  <a:latin typeface="Impact" panose="020B0806030902050204" pitchFamily="34" charset="0"/>
                  <a:ea typeface="华文中宋" panose="02010600040101010101" charset="-122"/>
                </a:rPr>
                <a:t>01</a:t>
              </a:r>
              <a:endParaRPr lang="en-US" altLang="zh-CN" sz="5400" dirty="0">
                <a:solidFill>
                  <a:schemeClr val="bg1"/>
                </a:solidFill>
                <a:latin typeface="Impact" panose="020B0806030902050204" pitchFamily="34" charset="0"/>
                <a:ea typeface="华文中宋" panose="02010600040101010101" charset="-122"/>
              </a:endParaRPr>
            </a:p>
          </p:txBody>
        </p:sp>
      </p:grpSp>
      <p:sp>
        <p:nvSpPr>
          <p:cNvPr id="6" name="TextBox 8"/>
          <p:cNvSpPr txBox="1"/>
          <p:nvPr/>
        </p:nvSpPr>
        <p:spPr>
          <a:xfrm>
            <a:off x="3179240" y="3149921"/>
            <a:ext cx="5546746" cy="861770"/>
          </a:xfrm>
          <a:prstGeom prst="rect">
            <a:avLst/>
          </a:prstGeom>
          <a:noFill/>
        </p:spPr>
        <p:txBody>
          <a:bodyPr wrap="square" lIns="121917" tIns="60958" rIns="121917" bIns="60958" rtlCol="0">
            <a:spAutoFit/>
          </a:bodyPr>
          <a:lstStyle/>
          <a:p>
            <a:pPr algn="ctr"/>
            <a:r>
              <a:rPr lang="zh-CN" altLang="en-US" sz="4800" dirty="0">
                <a:solidFill>
                  <a:srgbClr val="668CB7"/>
                </a:solidFill>
                <a:latin typeface="方正尚酷简体" panose="03000509000000000000" pitchFamily="65" charset="-122"/>
                <a:ea typeface="方正尚酷简体" panose="03000509000000000000" pitchFamily="65" charset="-122"/>
              </a:rPr>
              <a:t>添加章节标题内容</a:t>
            </a:r>
            <a:endParaRPr lang="zh-CN" altLang="en-US" sz="4800" dirty="0">
              <a:solidFill>
                <a:srgbClr val="668CB7"/>
              </a:solidFill>
              <a:latin typeface="方正尚酷简体" panose="03000509000000000000" pitchFamily="65" charset="-122"/>
              <a:ea typeface="方正尚酷简体" panose="03000509000000000000" pitchFamily="65" charset="-122"/>
            </a:endParaRPr>
          </a:p>
        </p:txBody>
      </p:sp>
      <p:cxnSp>
        <p:nvCxnSpPr>
          <p:cNvPr id="7" name="直接连接符 6"/>
          <p:cNvCxnSpPr/>
          <p:nvPr/>
        </p:nvCxnSpPr>
        <p:spPr>
          <a:xfrm>
            <a:off x="3551087" y="4060280"/>
            <a:ext cx="4803052"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5507" y="4157460"/>
            <a:ext cx="3954215" cy="963337"/>
          </a:xfrm>
          <a:prstGeom prst="rect">
            <a:avLst/>
          </a:prstGeom>
          <a:noFill/>
        </p:spPr>
        <p:txBody>
          <a:bodyPr wrap="square" lIns="121917" tIns="60958" rIns="121917" bIns="60958">
            <a:spAutoFit/>
          </a:bodyPr>
          <a:lstStyle/>
          <a:p>
            <a:pPr algn="ctr" fontAlgn="base">
              <a:lnSpc>
                <a:spcPct val="130000"/>
              </a:lnSpc>
              <a:spcBef>
                <a:spcPct val="0"/>
              </a:spcBef>
              <a:spcAft>
                <a:spcPct val="0"/>
              </a:spcAft>
              <a:defRPr/>
            </a:pPr>
            <a:r>
              <a:rPr lang="zh-CN" altLang="en-US" sz="1400" dirty="0">
                <a:solidFill>
                  <a:schemeClr val="tx1">
                    <a:lumMod val="75000"/>
                    <a:lumOff val="25000"/>
                  </a:schemeClr>
                </a:solidFill>
                <a:latin typeface="等线" panose="02010600030101010101" charset="-122"/>
              </a:rPr>
              <a:t>点击此处添加文本内容，如关键词、部分简单介绍等。点击此处添加文本内容，如关键词、部分简单介绍等。</a:t>
            </a:r>
            <a:endParaRPr lang="en-US" altLang="zh-CN" sz="1400" dirty="0">
              <a:solidFill>
                <a:schemeClr val="tx1">
                  <a:lumMod val="75000"/>
                  <a:lumOff val="25000"/>
                </a:schemeClr>
              </a:solidFill>
              <a:latin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par>
                          <p:cTn id="13" fill="hold">
                            <p:stCondLst>
                              <p:cond delay="135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85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28519" y="1046654"/>
            <a:ext cx="3682226" cy="2215991"/>
          </a:xfrm>
          <a:prstGeom prst="rect">
            <a:avLst/>
          </a:prstGeom>
          <a:noFill/>
        </p:spPr>
        <p:txBody>
          <a:bodyPr wrap="none" rtlCol="0">
            <a:spAutoFit/>
          </a:bodyPr>
          <a:lstStyle/>
          <a:p>
            <a:pPr algn="ctr"/>
            <a:r>
              <a:rPr lang="en-US" altLang="zh-CN" sz="13800" dirty="0" smtClean="0">
                <a:solidFill>
                  <a:srgbClr val="668CB7"/>
                </a:solidFill>
                <a:latin typeface="Bebas" pitchFamily="2" charset="0"/>
              </a:rPr>
              <a:t>2018</a:t>
            </a:r>
            <a:endParaRPr lang="zh-CN" altLang="en-US" sz="13800" dirty="0">
              <a:solidFill>
                <a:srgbClr val="668CB7"/>
              </a:solidFill>
              <a:latin typeface="Bebas" pitchFamily="2" charset="0"/>
            </a:endParaRPr>
          </a:p>
        </p:txBody>
      </p:sp>
      <p:sp>
        <p:nvSpPr>
          <p:cNvPr id="3" name="TextBox 4"/>
          <p:cNvSpPr txBox="1"/>
          <p:nvPr/>
        </p:nvSpPr>
        <p:spPr>
          <a:xfrm>
            <a:off x="4130640" y="3239993"/>
            <a:ext cx="3877985" cy="830997"/>
          </a:xfrm>
          <a:prstGeom prst="rect">
            <a:avLst/>
          </a:prstGeom>
          <a:noFill/>
        </p:spPr>
        <p:txBody>
          <a:bodyPr wrap="none" rtlCol="0">
            <a:spAutoFit/>
          </a:bodyPr>
          <a:lstStyle/>
          <a:p>
            <a:pPr algn="ctr"/>
            <a:r>
              <a:rPr lang="zh-CN" altLang="en-US" sz="4800" b="1" dirty="0" smtClean="0">
                <a:ln w="12700">
                  <a:noFill/>
                  <a:prstDash val="solid"/>
                </a:ln>
                <a:solidFill>
                  <a:srgbClr val="668CB7"/>
                </a:solidFill>
                <a:latin typeface="+mj-ea"/>
                <a:ea typeface="+mj-ea"/>
              </a:rPr>
              <a:t>感谢您的观看</a:t>
            </a:r>
            <a:endParaRPr lang="zh-CN" altLang="en-US" sz="4800" dirty="0">
              <a:ln w="12700">
                <a:noFill/>
                <a:prstDash val="solid"/>
              </a:ln>
              <a:solidFill>
                <a:srgbClr val="668CB7"/>
              </a:solidFill>
              <a:latin typeface="+mj-ea"/>
              <a:ea typeface="+mj-ea"/>
            </a:endParaRPr>
          </a:p>
        </p:txBody>
      </p:sp>
      <p:cxnSp>
        <p:nvCxnSpPr>
          <p:cNvPr id="4" name="直接连接符 3"/>
          <p:cNvCxnSpPr/>
          <p:nvPr/>
        </p:nvCxnSpPr>
        <p:spPr>
          <a:xfrm>
            <a:off x="3815081" y="3206893"/>
            <a:ext cx="4509103" cy="0"/>
          </a:xfrm>
          <a:prstGeom prst="line">
            <a:avLst/>
          </a:prstGeom>
          <a:ln>
            <a:solidFill>
              <a:srgbClr val="668CB7"/>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885546" y="4021047"/>
            <a:ext cx="4368172" cy="553998"/>
          </a:xfrm>
          <a:prstGeom prst="rect">
            <a:avLst/>
          </a:prstGeom>
        </p:spPr>
        <p:txBody>
          <a:bodyPr wrap="square">
            <a:spAutoFit/>
          </a:bodyPr>
          <a:lstStyle/>
          <a:p>
            <a:pPr algn="ctr"/>
            <a:r>
              <a:rPr lang="en-US" altLang="zh-CN" sz="1000" dirty="0">
                <a:solidFill>
                  <a:srgbClr val="668CB7"/>
                </a:solidFill>
                <a:latin typeface="微软雅黑" panose="020B0503020204020204" pitchFamily="34" charset="-122"/>
                <a:ea typeface="微软雅黑" panose="020B0503020204020204" pitchFamily="34" charset="-122"/>
              </a:rPr>
              <a:t>Your content to play here, or through your copy, paste in this box, and select only the text. Your content to play here, or through your copy, paste in this box, and select only the text.</a:t>
            </a:r>
            <a:endParaRPr lang="en-US" altLang="zh-CN" sz="1000" dirty="0">
              <a:solidFill>
                <a:srgbClr val="668CB7"/>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13333"/>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1399"/>
                            </p:stCondLst>
                            <p:childTnLst>
                              <p:par>
                                <p:cTn id="13" presetID="16" presetClass="entr" presetSubtype="2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1000"/>
                                        <p:tgtEl>
                                          <p:spTgt spid="4"/>
                                        </p:tgtEl>
                                      </p:cBhvr>
                                    </p:animEffect>
                                  </p:childTnLst>
                                </p:cTn>
                              </p:par>
                            </p:childTnLst>
                          </p:cTn>
                        </p:par>
                        <p:par>
                          <p:cTn id="16" fill="hold">
                            <p:stCondLst>
                              <p:cond delay="2399"/>
                            </p:stCondLst>
                            <p:childTnLst>
                              <p:par>
                                <p:cTn id="17" presetID="53" presetClass="entr" presetSubtype="528"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fltVal val="0.5"/>
                                          </p:val>
                                        </p:tav>
                                        <p:tav tm="100000">
                                          <p:val>
                                            <p:strVal val="#ppt_x"/>
                                          </p:val>
                                        </p:tav>
                                      </p:tavLst>
                                    </p:anim>
                                    <p:anim calcmode="lin" valueType="num">
                                      <p:cBhvr>
                                        <p:cTn id="23" dur="1000" fill="hold"/>
                                        <p:tgtEl>
                                          <p:spTgt spid="3"/>
                                        </p:tgtEl>
                                        <p:attrNameLst>
                                          <p:attrName>ppt_y</p:attrName>
                                        </p:attrNameLst>
                                      </p:cBhvr>
                                      <p:tavLst>
                                        <p:tav tm="0">
                                          <p:val>
                                            <p:fltVal val="0.5"/>
                                          </p:val>
                                        </p:tav>
                                        <p:tav tm="100000">
                                          <p:val>
                                            <p:strVal val="#ppt_y"/>
                                          </p:val>
                                        </p:tav>
                                      </p:tavLst>
                                    </p:anim>
                                  </p:childTnLst>
                                </p:cTn>
                              </p:par>
                            </p:childTnLst>
                          </p:cTn>
                        </p:par>
                        <p:par>
                          <p:cTn id="24" fill="hold">
                            <p:stCondLst>
                              <p:cond delay="3899"/>
                            </p:stCondLst>
                            <p:childTnLst>
                              <p:par>
                                <p:cTn id="25" presetID="16" presetClass="entr" presetSubtype="2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1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99143" y="1889702"/>
            <a:ext cx="2678159" cy="1443945"/>
            <a:chOff x="748988" y="1417713"/>
            <a:chExt cx="2009230" cy="1083293"/>
          </a:xfrm>
        </p:grpSpPr>
        <p:grpSp>
          <p:nvGrpSpPr>
            <p:cNvPr id="37" name="组合 36"/>
            <p:cNvGrpSpPr/>
            <p:nvPr/>
          </p:nvGrpSpPr>
          <p:grpSpPr>
            <a:xfrm rot="1084679">
              <a:off x="832252" y="1417713"/>
              <a:ext cx="1925966" cy="1083293"/>
              <a:chOff x="959743" y="5245587"/>
              <a:chExt cx="1568418" cy="882184"/>
            </a:xfrm>
          </p:grpSpPr>
          <p:sp>
            <p:nvSpPr>
              <p:cNvPr id="38" name="弦形 37"/>
              <p:cNvSpPr/>
              <p:nvPr/>
            </p:nvSpPr>
            <p:spPr>
              <a:xfrm rot="19843089">
                <a:off x="959743" y="5635680"/>
                <a:ext cx="665334" cy="492091"/>
              </a:xfrm>
              <a:prstGeom prst="chord">
                <a:avLst>
                  <a:gd name="adj1" fmla="val 4738191"/>
                  <a:gd name="adj2" fmla="val 16777845"/>
                </a:avLst>
              </a:prstGeom>
              <a:solidFill>
                <a:schemeClr val="tx2"/>
              </a:solidFill>
              <a:ln w="6350" cap="flat" cmpd="sng" algn="ctr">
                <a:noFill/>
                <a:prstDash val="solid"/>
                <a:miter lim="800000"/>
              </a:ln>
              <a:effectLst/>
            </p:spPr>
            <p:txBody>
              <a:bodyPr lIns="68570" tIns="34287" rIns="68570" bIns="34287" rtlCol="0" anchor="ctr"/>
              <a:lstStyle/>
              <a:p>
                <a:pPr defTabSz="1217930"/>
                <a:endParaRPr lang="zh-CN" altLang="en-US" sz="1200" kern="0">
                  <a:solidFill>
                    <a:sysClr val="window" lastClr="FFFFFF"/>
                  </a:solidFill>
                  <a:latin typeface="+mn-ea"/>
                  <a:cs typeface="+mn-ea"/>
                </a:endParaRPr>
              </a:p>
            </p:txBody>
          </p:sp>
          <p:sp>
            <p:nvSpPr>
              <p:cNvPr id="39" name="弦形 38"/>
              <p:cNvSpPr/>
              <p:nvPr/>
            </p:nvSpPr>
            <p:spPr>
              <a:xfrm rot="9044377">
                <a:off x="1108130" y="5245587"/>
                <a:ext cx="1420031" cy="668094"/>
              </a:xfrm>
              <a:prstGeom prst="chord">
                <a:avLst>
                  <a:gd name="adj1" fmla="val 2158374"/>
                  <a:gd name="adj2" fmla="val 19353612"/>
                </a:avLst>
              </a:prstGeom>
              <a:solidFill>
                <a:schemeClr val="tx2"/>
              </a:solidFill>
              <a:ln w="6350" cap="flat" cmpd="sng" algn="ctr">
                <a:noFill/>
                <a:prstDash val="solid"/>
                <a:miter lim="800000"/>
              </a:ln>
              <a:effectLst/>
            </p:spPr>
            <p:txBody>
              <a:bodyPr lIns="68570" tIns="34287" rIns="68570" bIns="34287" rtlCol="0" anchor="ctr"/>
              <a:lstStyle/>
              <a:p>
                <a:pPr defTabSz="1217930"/>
                <a:endParaRPr lang="zh-CN" altLang="en-US" sz="1200" kern="0">
                  <a:solidFill>
                    <a:sysClr val="window" lastClr="FFFFFF"/>
                  </a:solidFill>
                  <a:latin typeface="+mn-ea"/>
                  <a:cs typeface="+mn-ea"/>
                </a:endParaRPr>
              </a:p>
            </p:txBody>
          </p:sp>
        </p:grpSp>
        <p:sp>
          <p:nvSpPr>
            <p:cNvPr id="40" name="TextBox 39"/>
            <p:cNvSpPr txBox="1"/>
            <p:nvPr/>
          </p:nvSpPr>
          <p:spPr>
            <a:xfrm rot="20898815">
              <a:off x="748988" y="1653127"/>
              <a:ext cx="640681" cy="769441"/>
            </a:xfrm>
            <a:prstGeom prst="rect">
              <a:avLst/>
            </a:prstGeom>
            <a:noFill/>
          </p:spPr>
          <p:txBody>
            <a:bodyPr wrap="square" rtlCol="0">
              <a:spAutoFit/>
            </a:bodyPr>
            <a:lstStyle/>
            <a:p>
              <a:pPr algn="ctr"/>
              <a:r>
                <a:rPr lang="en-US" altLang="zh-CN" sz="5900" b="1" dirty="0">
                  <a:solidFill>
                    <a:schemeClr val="bg1"/>
                  </a:solidFill>
                  <a:effectLst>
                    <a:innerShdw blurRad="63500" dist="38100" dir="13500000">
                      <a:prstClr val="black">
                        <a:alpha val="50000"/>
                      </a:prstClr>
                    </a:innerShdw>
                  </a:effectLst>
                  <a:cs typeface="+mn-ea"/>
                </a:rPr>
                <a:t>1</a:t>
              </a:r>
              <a:endParaRPr lang="zh-CN" altLang="en-US" sz="5900" b="1" dirty="0">
                <a:solidFill>
                  <a:schemeClr val="bg1"/>
                </a:solidFill>
                <a:effectLst>
                  <a:innerShdw blurRad="63500" dist="38100" dir="13500000">
                    <a:prstClr val="black">
                      <a:alpha val="50000"/>
                    </a:prstClr>
                  </a:innerShdw>
                </a:effectLst>
                <a:cs typeface="+mn-ea"/>
              </a:endParaRPr>
            </a:p>
          </p:txBody>
        </p:sp>
        <p:sp>
          <p:nvSpPr>
            <p:cNvPr id="41" name="TextBox 40"/>
            <p:cNvSpPr txBox="1"/>
            <p:nvPr/>
          </p:nvSpPr>
          <p:spPr>
            <a:xfrm rot="20902296">
              <a:off x="1609521" y="1781710"/>
              <a:ext cx="828367" cy="346356"/>
            </a:xfrm>
            <a:prstGeom prst="rect">
              <a:avLst/>
            </a:prstGeom>
            <a:noFill/>
          </p:spPr>
          <p:txBody>
            <a:bodyPr wrap="square" rtlCol="0">
              <a:spAutoFit/>
            </a:bodyPr>
            <a:lstStyle/>
            <a:p>
              <a:r>
                <a:rPr lang="zh-CN" altLang="en-US" sz="1200" b="1" dirty="0">
                  <a:solidFill>
                    <a:schemeClr val="bg1"/>
                  </a:solidFill>
                  <a:effectLst>
                    <a:innerShdw blurRad="63500" dist="38100" dir="13500000">
                      <a:prstClr val="black">
                        <a:alpha val="50000"/>
                      </a:prstClr>
                    </a:innerShdw>
                  </a:effectLst>
                  <a:cs typeface="+mn-ea"/>
                </a:rPr>
                <a:t>点击输入文本内容</a:t>
              </a:r>
              <a:endParaRPr lang="zh-CN" altLang="en-US" sz="1200" b="1" dirty="0">
                <a:solidFill>
                  <a:schemeClr val="bg1"/>
                </a:solidFill>
                <a:effectLst>
                  <a:innerShdw blurRad="63500" dist="38100" dir="13500000">
                    <a:prstClr val="black">
                      <a:alpha val="50000"/>
                    </a:prstClr>
                  </a:innerShdw>
                </a:effectLst>
                <a:cs typeface="+mn-ea"/>
              </a:endParaRPr>
            </a:p>
          </p:txBody>
        </p:sp>
        <p:sp>
          <p:nvSpPr>
            <p:cNvPr id="43" name="TextBox 42"/>
            <p:cNvSpPr txBox="1"/>
            <p:nvPr/>
          </p:nvSpPr>
          <p:spPr>
            <a:xfrm rot="20890787">
              <a:off x="1537194" y="1546894"/>
              <a:ext cx="1051465" cy="219359"/>
            </a:xfrm>
            <a:prstGeom prst="rect">
              <a:avLst/>
            </a:prstGeom>
            <a:noFill/>
          </p:spPr>
          <p:txBody>
            <a:bodyPr wrap="square" rtlCol="0">
              <a:spAutoFit/>
            </a:bodyPr>
            <a:lstStyle/>
            <a:p>
              <a:r>
                <a:rPr lang="zh-CN" altLang="en-US" sz="1300" b="1" dirty="0">
                  <a:solidFill>
                    <a:schemeClr val="bg1"/>
                  </a:solidFill>
                  <a:effectLst>
                    <a:innerShdw blurRad="63500" dist="38100" dir="13500000">
                      <a:prstClr val="black">
                        <a:alpha val="50000"/>
                      </a:prstClr>
                    </a:innerShdw>
                  </a:effectLst>
                  <a:cs typeface="+mn-ea"/>
                </a:rPr>
                <a:t>点击输入标签</a:t>
              </a:r>
              <a:endParaRPr lang="zh-CN" altLang="en-US" sz="1300" b="1" dirty="0">
                <a:solidFill>
                  <a:schemeClr val="bg1"/>
                </a:solidFill>
                <a:effectLst>
                  <a:innerShdw blurRad="63500" dist="38100" dir="13500000">
                    <a:prstClr val="black">
                      <a:alpha val="50000"/>
                    </a:prstClr>
                  </a:innerShdw>
                </a:effectLst>
                <a:cs typeface="+mn-ea"/>
              </a:endParaRPr>
            </a:p>
          </p:txBody>
        </p:sp>
        <p:cxnSp>
          <p:nvCxnSpPr>
            <p:cNvPr id="44" name="直接连接符 43"/>
            <p:cNvCxnSpPr/>
            <p:nvPr/>
          </p:nvCxnSpPr>
          <p:spPr>
            <a:xfrm rot="1084679">
              <a:off x="1439838" y="1680413"/>
              <a:ext cx="281334" cy="479438"/>
            </a:xfrm>
            <a:prstGeom prst="line">
              <a:avLst/>
            </a:prstGeom>
            <a:noFill/>
            <a:ln w="9525" cap="flat" cmpd="sng" algn="ctr">
              <a:solidFill>
                <a:schemeClr val="bg1">
                  <a:lumMod val="95000"/>
                </a:schemeClr>
              </a:solidFill>
              <a:prstDash val="sysDash"/>
            </a:ln>
            <a:effectLst/>
          </p:spPr>
        </p:cxnSp>
      </p:grpSp>
      <p:grpSp>
        <p:nvGrpSpPr>
          <p:cNvPr id="4" name="组合 3"/>
          <p:cNvGrpSpPr/>
          <p:nvPr/>
        </p:nvGrpSpPr>
        <p:grpSpPr>
          <a:xfrm>
            <a:off x="3272073" y="2682120"/>
            <a:ext cx="2691537" cy="1443945"/>
            <a:chOff x="2454204" y="2012210"/>
            <a:chExt cx="2019266" cy="1083293"/>
          </a:xfrm>
        </p:grpSpPr>
        <p:grpSp>
          <p:nvGrpSpPr>
            <p:cNvPr id="45" name="组合 44"/>
            <p:cNvGrpSpPr/>
            <p:nvPr/>
          </p:nvGrpSpPr>
          <p:grpSpPr>
            <a:xfrm rot="1084679">
              <a:off x="2547504" y="2012210"/>
              <a:ext cx="1925966" cy="1083293"/>
              <a:chOff x="959743" y="5245587"/>
              <a:chExt cx="1568418" cy="882184"/>
            </a:xfrm>
          </p:grpSpPr>
          <p:sp>
            <p:nvSpPr>
              <p:cNvPr id="46" name="弦形 45"/>
              <p:cNvSpPr/>
              <p:nvPr/>
            </p:nvSpPr>
            <p:spPr>
              <a:xfrm rot="19843089">
                <a:off x="959743" y="5635680"/>
                <a:ext cx="665334" cy="492091"/>
              </a:xfrm>
              <a:prstGeom prst="chord">
                <a:avLst>
                  <a:gd name="adj1" fmla="val 4738191"/>
                  <a:gd name="adj2" fmla="val 16777845"/>
                </a:avLst>
              </a:prstGeom>
              <a:solidFill>
                <a:schemeClr val="accent1"/>
              </a:solidFill>
              <a:ln w="6350" cap="flat" cmpd="sng" algn="ctr">
                <a:noFill/>
                <a:prstDash val="solid"/>
                <a:miter lim="800000"/>
              </a:ln>
              <a:effectLst/>
            </p:spPr>
            <p:txBody>
              <a:bodyPr lIns="68570" tIns="34287" rIns="68570" bIns="34287" rtlCol="0" anchor="ctr"/>
              <a:lstStyle/>
              <a:p>
                <a:pPr defTabSz="1217930"/>
                <a:endParaRPr lang="zh-CN" altLang="en-US" sz="1200" kern="0">
                  <a:solidFill>
                    <a:sysClr val="window" lastClr="FFFFFF"/>
                  </a:solidFill>
                  <a:latin typeface="+mn-ea"/>
                  <a:cs typeface="+mn-ea"/>
                </a:endParaRPr>
              </a:p>
            </p:txBody>
          </p:sp>
          <p:sp>
            <p:nvSpPr>
              <p:cNvPr id="47" name="弦形 46"/>
              <p:cNvSpPr/>
              <p:nvPr/>
            </p:nvSpPr>
            <p:spPr>
              <a:xfrm rot="9044377">
                <a:off x="1108130" y="5245587"/>
                <a:ext cx="1420031" cy="668094"/>
              </a:xfrm>
              <a:prstGeom prst="chord">
                <a:avLst>
                  <a:gd name="adj1" fmla="val 2158374"/>
                  <a:gd name="adj2" fmla="val 19353612"/>
                </a:avLst>
              </a:prstGeom>
              <a:solidFill>
                <a:schemeClr val="accent1"/>
              </a:solidFill>
              <a:ln w="6350" cap="flat" cmpd="sng" algn="ctr">
                <a:noFill/>
                <a:prstDash val="solid"/>
                <a:miter lim="800000"/>
              </a:ln>
              <a:effectLst/>
            </p:spPr>
            <p:txBody>
              <a:bodyPr lIns="68570" tIns="34287" rIns="68570" bIns="34287" rtlCol="0" anchor="ctr"/>
              <a:lstStyle/>
              <a:p>
                <a:pPr defTabSz="1217930"/>
                <a:endParaRPr lang="zh-CN" altLang="en-US" sz="1200" kern="0">
                  <a:solidFill>
                    <a:sysClr val="window" lastClr="FFFFFF"/>
                  </a:solidFill>
                  <a:latin typeface="+mn-ea"/>
                  <a:cs typeface="+mn-ea"/>
                </a:endParaRPr>
              </a:p>
            </p:txBody>
          </p:sp>
        </p:grpSp>
        <p:sp>
          <p:nvSpPr>
            <p:cNvPr id="48" name="TextBox 47"/>
            <p:cNvSpPr txBox="1"/>
            <p:nvPr/>
          </p:nvSpPr>
          <p:spPr>
            <a:xfrm rot="20898815">
              <a:off x="2454204" y="2251298"/>
              <a:ext cx="640681" cy="769441"/>
            </a:xfrm>
            <a:prstGeom prst="rect">
              <a:avLst/>
            </a:prstGeom>
            <a:noFill/>
          </p:spPr>
          <p:txBody>
            <a:bodyPr wrap="square" rtlCol="0">
              <a:spAutoFit/>
            </a:bodyPr>
            <a:lstStyle/>
            <a:p>
              <a:pPr algn="ctr"/>
              <a:r>
                <a:rPr lang="en-US" altLang="zh-CN" sz="5900" b="1" dirty="0">
                  <a:solidFill>
                    <a:schemeClr val="bg1"/>
                  </a:solidFill>
                  <a:effectLst>
                    <a:innerShdw blurRad="63500" dist="38100" dir="13500000">
                      <a:prstClr val="black">
                        <a:alpha val="50000"/>
                      </a:prstClr>
                    </a:innerShdw>
                  </a:effectLst>
                  <a:cs typeface="+mn-ea"/>
                </a:rPr>
                <a:t>2</a:t>
              </a:r>
              <a:endParaRPr lang="zh-CN" altLang="en-US" sz="5900" b="1" dirty="0">
                <a:solidFill>
                  <a:schemeClr val="bg1"/>
                </a:solidFill>
                <a:effectLst>
                  <a:innerShdw blurRad="63500" dist="38100" dir="13500000">
                    <a:prstClr val="black">
                      <a:alpha val="50000"/>
                    </a:prstClr>
                  </a:innerShdw>
                </a:effectLst>
                <a:cs typeface="+mn-ea"/>
              </a:endParaRPr>
            </a:p>
          </p:txBody>
        </p:sp>
        <p:sp>
          <p:nvSpPr>
            <p:cNvPr id="49" name="TextBox 48"/>
            <p:cNvSpPr txBox="1"/>
            <p:nvPr/>
          </p:nvSpPr>
          <p:spPr>
            <a:xfrm rot="20902296">
              <a:off x="3347881" y="2360012"/>
              <a:ext cx="828367" cy="346356"/>
            </a:xfrm>
            <a:prstGeom prst="rect">
              <a:avLst/>
            </a:prstGeom>
            <a:noFill/>
          </p:spPr>
          <p:txBody>
            <a:bodyPr wrap="square" rtlCol="0">
              <a:spAutoFit/>
            </a:bodyPr>
            <a:lstStyle/>
            <a:p>
              <a:r>
                <a:rPr lang="zh-CN" altLang="en-US" sz="1200" b="1" dirty="0">
                  <a:solidFill>
                    <a:schemeClr val="bg1"/>
                  </a:solidFill>
                  <a:effectLst>
                    <a:innerShdw blurRad="63500" dist="38100" dir="13500000">
                      <a:prstClr val="black">
                        <a:alpha val="50000"/>
                      </a:prstClr>
                    </a:innerShdw>
                  </a:effectLst>
                  <a:cs typeface="+mn-ea"/>
                </a:rPr>
                <a:t>点击输入文本内容</a:t>
              </a:r>
              <a:endParaRPr lang="zh-CN" altLang="en-US" sz="1200" b="1" dirty="0">
                <a:solidFill>
                  <a:schemeClr val="bg1"/>
                </a:solidFill>
                <a:effectLst>
                  <a:innerShdw blurRad="63500" dist="38100" dir="13500000">
                    <a:prstClr val="black">
                      <a:alpha val="50000"/>
                    </a:prstClr>
                  </a:innerShdw>
                </a:effectLst>
                <a:cs typeface="+mn-ea"/>
              </a:endParaRPr>
            </a:p>
          </p:txBody>
        </p:sp>
        <p:sp>
          <p:nvSpPr>
            <p:cNvPr id="51" name="TextBox 50"/>
            <p:cNvSpPr txBox="1"/>
            <p:nvPr/>
          </p:nvSpPr>
          <p:spPr>
            <a:xfrm rot="20890787">
              <a:off x="3285403" y="2138432"/>
              <a:ext cx="1051465" cy="219359"/>
            </a:xfrm>
            <a:prstGeom prst="rect">
              <a:avLst/>
            </a:prstGeom>
            <a:noFill/>
          </p:spPr>
          <p:txBody>
            <a:bodyPr wrap="square" rtlCol="0">
              <a:spAutoFit/>
            </a:bodyPr>
            <a:lstStyle/>
            <a:p>
              <a:r>
                <a:rPr lang="zh-CN" altLang="en-US" sz="1300" b="1" dirty="0">
                  <a:solidFill>
                    <a:schemeClr val="bg1"/>
                  </a:solidFill>
                  <a:effectLst>
                    <a:innerShdw blurRad="63500" dist="38100" dir="13500000">
                      <a:prstClr val="black">
                        <a:alpha val="50000"/>
                      </a:prstClr>
                    </a:innerShdw>
                  </a:effectLst>
                  <a:cs typeface="+mn-ea"/>
                </a:rPr>
                <a:t>点击输入标签</a:t>
              </a:r>
              <a:endParaRPr lang="zh-CN" altLang="en-US" sz="1300" b="1" dirty="0">
                <a:solidFill>
                  <a:schemeClr val="bg1"/>
                </a:solidFill>
                <a:effectLst>
                  <a:innerShdw blurRad="63500" dist="38100" dir="13500000">
                    <a:prstClr val="black">
                      <a:alpha val="50000"/>
                    </a:prstClr>
                  </a:innerShdw>
                </a:effectLst>
                <a:cs typeface="+mn-ea"/>
              </a:endParaRPr>
            </a:p>
          </p:txBody>
        </p:sp>
        <p:cxnSp>
          <p:nvCxnSpPr>
            <p:cNvPr id="52" name="直接连接符 51"/>
            <p:cNvCxnSpPr/>
            <p:nvPr/>
          </p:nvCxnSpPr>
          <p:spPr>
            <a:xfrm rot="1084679">
              <a:off x="3191226" y="2274791"/>
              <a:ext cx="276967" cy="470934"/>
            </a:xfrm>
            <a:prstGeom prst="line">
              <a:avLst/>
            </a:prstGeom>
            <a:noFill/>
            <a:ln w="9525" cap="flat" cmpd="sng" algn="ctr">
              <a:solidFill>
                <a:schemeClr val="bg1">
                  <a:lumMod val="95000"/>
                </a:schemeClr>
              </a:solidFill>
              <a:prstDash val="sysDash"/>
            </a:ln>
            <a:effectLst/>
          </p:spPr>
        </p:cxnSp>
      </p:grpSp>
      <p:grpSp>
        <p:nvGrpSpPr>
          <p:cNvPr id="5" name="组合 4"/>
          <p:cNvGrpSpPr/>
          <p:nvPr/>
        </p:nvGrpSpPr>
        <p:grpSpPr>
          <a:xfrm>
            <a:off x="6191020" y="1698978"/>
            <a:ext cx="2671249" cy="1443945"/>
            <a:chOff x="4644080" y="1274626"/>
            <a:chExt cx="2004046" cy="1083293"/>
          </a:xfrm>
        </p:grpSpPr>
        <p:grpSp>
          <p:nvGrpSpPr>
            <p:cNvPr id="53" name="组合 52"/>
            <p:cNvGrpSpPr/>
            <p:nvPr/>
          </p:nvGrpSpPr>
          <p:grpSpPr>
            <a:xfrm rot="1084679">
              <a:off x="4722160" y="1274626"/>
              <a:ext cx="1925966" cy="1083293"/>
              <a:chOff x="959743" y="5245587"/>
              <a:chExt cx="1568418" cy="882184"/>
            </a:xfrm>
          </p:grpSpPr>
          <p:sp>
            <p:nvSpPr>
              <p:cNvPr id="54" name="弦形 53"/>
              <p:cNvSpPr/>
              <p:nvPr/>
            </p:nvSpPr>
            <p:spPr>
              <a:xfrm rot="19843089">
                <a:off x="959743" y="5635680"/>
                <a:ext cx="665334" cy="492091"/>
              </a:xfrm>
              <a:prstGeom prst="chord">
                <a:avLst>
                  <a:gd name="adj1" fmla="val 4738191"/>
                  <a:gd name="adj2" fmla="val 16777845"/>
                </a:avLst>
              </a:prstGeom>
              <a:solidFill>
                <a:schemeClr val="accent2"/>
              </a:solidFill>
              <a:ln w="6350" cap="flat" cmpd="sng" algn="ctr">
                <a:noFill/>
                <a:prstDash val="solid"/>
                <a:miter lim="800000"/>
              </a:ln>
              <a:effectLst/>
            </p:spPr>
            <p:txBody>
              <a:bodyPr lIns="68570" tIns="34287" rIns="68570" bIns="34287" rtlCol="0" anchor="ctr"/>
              <a:lstStyle/>
              <a:p>
                <a:pPr defTabSz="1217930"/>
                <a:endParaRPr lang="zh-CN" altLang="en-US" sz="1200" kern="0">
                  <a:solidFill>
                    <a:sysClr val="window" lastClr="FFFFFF"/>
                  </a:solidFill>
                  <a:latin typeface="+mn-ea"/>
                  <a:cs typeface="+mn-ea"/>
                </a:endParaRPr>
              </a:p>
            </p:txBody>
          </p:sp>
          <p:sp>
            <p:nvSpPr>
              <p:cNvPr id="55" name="弦形 54"/>
              <p:cNvSpPr/>
              <p:nvPr/>
            </p:nvSpPr>
            <p:spPr>
              <a:xfrm rot="9044377">
                <a:off x="1108130" y="5245587"/>
                <a:ext cx="1420031" cy="668094"/>
              </a:xfrm>
              <a:prstGeom prst="chord">
                <a:avLst>
                  <a:gd name="adj1" fmla="val 2158374"/>
                  <a:gd name="adj2" fmla="val 19353612"/>
                </a:avLst>
              </a:prstGeom>
              <a:solidFill>
                <a:schemeClr val="accent2"/>
              </a:solidFill>
              <a:ln w="6350" cap="flat" cmpd="sng" algn="ctr">
                <a:noFill/>
                <a:prstDash val="solid"/>
                <a:miter lim="800000"/>
              </a:ln>
              <a:effectLst/>
            </p:spPr>
            <p:txBody>
              <a:bodyPr lIns="68570" tIns="34287" rIns="68570" bIns="34287" rtlCol="0" anchor="ctr"/>
              <a:lstStyle/>
              <a:p>
                <a:pPr defTabSz="1217930"/>
                <a:endParaRPr lang="zh-CN" altLang="en-US" sz="1200" kern="0">
                  <a:solidFill>
                    <a:sysClr val="window" lastClr="FFFFFF"/>
                  </a:solidFill>
                  <a:latin typeface="+mn-ea"/>
                  <a:cs typeface="+mn-ea"/>
                </a:endParaRPr>
              </a:p>
            </p:txBody>
          </p:sp>
        </p:grpSp>
        <p:sp>
          <p:nvSpPr>
            <p:cNvPr id="56" name="TextBox 55"/>
            <p:cNvSpPr txBox="1"/>
            <p:nvPr/>
          </p:nvSpPr>
          <p:spPr>
            <a:xfrm rot="20898815">
              <a:off x="4644080" y="1530099"/>
              <a:ext cx="640681" cy="769441"/>
            </a:xfrm>
            <a:prstGeom prst="rect">
              <a:avLst/>
            </a:prstGeom>
            <a:noFill/>
          </p:spPr>
          <p:txBody>
            <a:bodyPr wrap="square" rtlCol="0">
              <a:spAutoFit/>
            </a:bodyPr>
            <a:lstStyle/>
            <a:p>
              <a:pPr algn="ctr"/>
              <a:r>
                <a:rPr lang="en-US" altLang="zh-CN" sz="5900" b="1" dirty="0">
                  <a:solidFill>
                    <a:schemeClr val="bg1"/>
                  </a:solidFill>
                  <a:effectLst>
                    <a:innerShdw blurRad="63500" dist="38100" dir="13500000">
                      <a:prstClr val="black">
                        <a:alpha val="50000"/>
                      </a:prstClr>
                    </a:innerShdw>
                  </a:effectLst>
                  <a:cs typeface="+mn-ea"/>
                </a:rPr>
                <a:t>3</a:t>
              </a:r>
              <a:endParaRPr lang="zh-CN" altLang="en-US" sz="5900" b="1" dirty="0">
                <a:solidFill>
                  <a:schemeClr val="bg1"/>
                </a:solidFill>
                <a:effectLst>
                  <a:innerShdw blurRad="63500" dist="38100" dir="13500000">
                    <a:prstClr val="black">
                      <a:alpha val="50000"/>
                    </a:prstClr>
                  </a:innerShdw>
                </a:effectLst>
                <a:cs typeface="+mn-ea"/>
              </a:endParaRPr>
            </a:p>
          </p:txBody>
        </p:sp>
        <p:sp>
          <p:nvSpPr>
            <p:cNvPr id="57" name="TextBox 56"/>
            <p:cNvSpPr txBox="1"/>
            <p:nvPr/>
          </p:nvSpPr>
          <p:spPr>
            <a:xfrm rot="20902296">
              <a:off x="5553208" y="1634096"/>
              <a:ext cx="828367" cy="346356"/>
            </a:xfrm>
            <a:prstGeom prst="rect">
              <a:avLst/>
            </a:prstGeom>
            <a:noFill/>
          </p:spPr>
          <p:txBody>
            <a:bodyPr wrap="square" rtlCol="0">
              <a:spAutoFit/>
            </a:bodyPr>
            <a:lstStyle/>
            <a:p>
              <a:r>
                <a:rPr lang="zh-CN" altLang="en-US" sz="1200" b="1" dirty="0">
                  <a:solidFill>
                    <a:schemeClr val="bg1"/>
                  </a:solidFill>
                  <a:effectLst>
                    <a:innerShdw blurRad="63500" dist="38100" dir="13500000">
                      <a:prstClr val="black">
                        <a:alpha val="50000"/>
                      </a:prstClr>
                    </a:innerShdw>
                  </a:effectLst>
                  <a:cs typeface="+mn-ea"/>
                </a:rPr>
                <a:t>点击输入文本内容</a:t>
              </a:r>
              <a:endParaRPr lang="zh-CN" altLang="en-US" sz="1200" b="1" dirty="0">
                <a:solidFill>
                  <a:schemeClr val="bg1"/>
                </a:solidFill>
                <a:effectLst>
                  <a:innerShdw blurRad="63500" dist="38100" dir="13500000">
                    <a:prstClr val="black">
                      <a:alpha val="50000"/>
                    </a:prstClr>
                  </a:innerShdw>
                </a:effectLst>
                <a:cs typeface="+mn-ea"/>
              </a:endParaRPr>
            </a:p>
          </p:txBody>
        </p:sp>
        <p:sp>
          <p:nvSpPr>
            <p:cNvPr id="59" name="TextBox 58"/>
            <p:cNvSpPr txBox="1"/>
            <p:nvPr/>
          </p:nvSpPr>
          <p:spPr>
            <a:xfrm rot="20890787">
              <a:off x="5488458" y="1406763"/>
              <a:ext cx="1051465" cy="219359"/>
            </a:xfrm>
            <a:prstGeom prst="rect">
              <a:avLst/>
            </a:prstGeom>
            <a:noFill/>
          </p:spPr>
          <p:txBody>
            <a:bodyPr wrap="square" rtlCol="0">
              <a:spAutoFit/>
            </a:bodyPr>
            <a:lstStyle/>
            <a:p>
              <a:r>
                <a:rPr lang="zh-CN" altLang="en-US" sz="1300" b="1" dirty="0">
                  <a:solidFill>
                    <a:schemeClr val="bg1"/>
                  </a:solidFill>
                  <a:effectLst>
                    <a:innerShdw blurRad="63500" dist="38100" dir="13500000">
                      <a:prstClr val="black">
                        <a:alpha val="50000"/>
                      </a:prstClr>
                    </a:innerShdw>
                  </a:effectLst>
                  <a:cs typeface="+mn-ea"/>
                </a:rPr>
                <a:t>点击输入标签</a:t>
              </a:r>
              <a:endParaRPr lang="zh-CN" altLang="en-US" sz="1300" b="1" dirty="0">
                <a:solidFill>
                  <a:schemeClr val="bg1"/>
                </a:solidFill>
                <a:effectLst>
                  <a:innerShdw blurRad="63500" dist="38100" dir="13500000">
                    <a:prstClr val="black">
                      <a:alpha val="50000"/>
                    </a:prstClr>
                  </a:innerShdw>
                </a:effectLst>
                <a:cs typeface="+mn-ea"/>
              </a:endParaRPr>
            </a:p>
          </p:txBody>
        </p:sp>
        <p:cxnSp>
          <p:nvCxnSpPr>
            <p:cNvPr id="60" name="直接连接符 59"/>
            <p:cNvCxnSpPr/>
            <p:nvPr/>
          </p:nvCxnSpPr>
          <p:spPr>
            <a:xfrm rot="1084679">
              <a:off x="5393222" y="1536097"/>
              <a:ext cx="285669" cy="477818"/>
            </a:xfrm>
            <a:prstGeom prst="line">
              <a:avLst/>
            </a:prstGeom>
            <a:noFill/>
            <a:ln w="9525" cap="flat" cmpd="sng" algn="ctr">
              <a:solidFill>
                <a:srgbClr val="C5C5C5"/>
              </a:solidFill>
              <a:prstDash val="sysDash"/>
            </a:ln>
            <a:effectLst/>
          </p:spPr>
        </p:cxnSp>
      </p:grpSp>
      <p:grpSp>
        <p:nvGrpSpPr>
          <p:cNvPr id="6" name="组合 5"/>
          <p:cNvGrpSpPr/>
          <p:nvPr/>
        </p:nvGrpSpPr>
        <p:grpSpPr>
          <a:xfrm>
            <a:off x="8498780" y="2283257"/>
            <a:ext cx="2722821" cy="1443945"/>
            <a:chOff x="6375426" y="1712970"/>
            <a:chExt cx="2042736" cy="1083293"/>
          </a:xfrm>
        </p:grpSpPr>
        <p:grpSp>
          <p:nvGrpSpPr>
            <p:cNvPr id="61" name="组合 60"/>
            <p:cNvGrpSpPr/>
            <p:nvPr/>
          </p:nvGrpSpPr>
          <p:grpSpPr>
            <a:xfrm rot="1084679">
              <a:off x="6492196" y="1712970"/>
              <a:ext cx="1925966" cy="1083293"/>
              <a:chOff x="959743" y="5245587"/>
              <a:chExt cx="1568418" cy="882184"/>
            </a:xfrm>
          </p:grpSpPr>
          <p:sp>
            <p:nvSpPr>
              <p:cNvPr id="62" name="弦形 61"/>
              <p:cNvSpPr/>
              <p:nvPr/>
            </p:nvSpPr>
            <p:spPr>
              <a:xfrm rot="19843089">
                <a:off x="959743" y="5635680"/>
                <a:ext cx="665334" cy="492091"/>
              </a:xfrm>
              <a:prstGeom prst="chord">
                <a:avLst>
                  <a:gd name="adj1" fmla="val 4738191"/>
                  <a:gd name="adj2" fmla="val 16777845"/>
                </a:avLst>
              </a:prstGeom>
              <a:solidFill>
                <a:schemeClr val="accent3"/>
              </a:solidFill>
              <a:ln w="6350" cap="flat" cmpd="sng" algn="ctr">
                <a:noFill/>
                <a:prstDash val="solid"/>
                <a:miter lim="800000"/>
              </a:ln>
              <a:effectLst/>
            </p:spPr>
            <p:txBody>
              <a:bodyPr lIns="68570" tIns="34287" rIns="68570" bIns="34287" rtlCol="0" anchor="ctr"/>
              <a:lstStyle/>
              <a:p>
                <a:pPr defTabSz="1217930"/>
                <a:endParaRPr lang="zh-CN" altLang="en-US" sz="1200" kern="0">
                  <a:solidFill>
                    <a:sysClr val="window" lastClr="FFFFFF"/>
                  </a:solidFill>
                  <a:latin typeface="+mn-ea"/>
                  <a:cs typeface="+mn-ea"/>
                </a:endParaRPr>
              </a:p>
            </p:txBody>
          </p:sp>
          <p:sp>
            <p:nvSpPr>
              <p:cNvPr id="63" name="弦形 62"/>
              <p:cNvSpPr/>
              <p:nvPr/>
            </p:nvSpPr>
            <p:spPr>
              <a:xfrm rot="9044377">
                <a:off x="1108130" y="5245587"/>
                <a:ext cx="1420031" cy="668094"/>
              </a:xfrm>
              <a:prstGeom prst="chord">
                <a:avLst>
                  <a:gd name="adj1" fmla="val 2158374"/>
                  <a:gd name="adj2" fmla="val 19353612"/>
                </a:avLst>
              </a:prstGeom>
              <a:solidFill>
                <a:schemeClr val="accent3"/>
              </a:solidFill>
              <a:ln w="6350" cap="flat" cmpd="sng" algn="ctr">
                <a:noFill/>
                <a:prstDash val="solid"/>
                <a:miter lim="800000"/>
              </a:ln>
              <a:effectLst/>
            </p:spPr>
            <p:txBody>
              <a:bodyPr lIns="68570" tIns="34287" rIns="68570" bIns="34287" rtlCol="0" anchor="ctr"/>
              <a:lstStyle/>
              <a:p>
                <a:pPr defTabSz="1217930"/>
                <a:endParaRPr lang="zh-CN" altLang="en-US" sz="1200" kern="0">
                  <a:solidFill>
                    <a:sysClr val="window" lastClr="FFFFFF"/>
                  </a:solidFill>
                  <a:latin typeface="+mn-ea"/>
                  <a:cs typeface="+mn-ea"/>
                </a:endParaRPr>
              </a:p>
            </p:txBody>
          </p:sp>
        </p:grpSp>
        <p:sp>
          <p:nvSpPr>
            <p:cNvPr id="64" name="TextBox 63"/>
            <p:cNvSpPr txBox="1"/>
            <p:nvPr/>
          </p:nvSpPr>
          <p:spPr>
            <a:xfrm rot="20898815">
              <a:off x="6375426" y="1962280"/>
              <a:ext cx="640681" cy="769441"/>
            </a:xfrm>
            <a:prstGeom prst="rect">
              <a:avLst/>
            </a:prstGeom>
            <a:noFill/>
          </p:spPr>
          <p:txBody>
            <a:bodyPr wrap="square" rtlCol="0">
              <a:spAutoFit/>
            </a:bodyPr>
            <a:lstStyle/>
            <a:p>
              <a:pPr algn="ctr" defTabSz="1218565">
                <a:defRPr/>
              </a:pPr>
              <a:r>
                <a:rPr lang="en-US" altLang="zh-CN" sz="5900" b="1" kern="0" dirty="0">
                  <a:solidFill>
                    <a:sysClr val="window" lastClr="FFFFFF"/>
                  </a:solidFill>
                  <a:effectLst>
                    <a:innerShdw blurRad="63500" dist="38100" dir="13500000">
                      <a:prstClr val="black">
                        <a:alpha val="50000"/>
                      </a:prstClr>
                    </a:innerShdw>
                  </a:effectLst>
                  <a:cs typeface="+mn-ea"/>
                </a:rPr>
                <a:t>4</a:t>
              </a:r>
              <a:endParaRPr lang="zh-CN" altLang="en-US" sz="5900" b="1" kern="0" dirty="0">
                <a:solidFill>
                  <a:sysClr val="window" lastClr="FFFFFF"/>
                </a:solidFill>
                <a:effectLst>
                  <a:innerShdw blurRad="63500" dist="38100" dir="13500000">
                    <a:prstClr val="black">
                      <a:alpha val="50000"/>
                    </a:prstClr>
                  </a:innerShdw>
                </a:effectLst>
                <a:cs typeface="+mn-ea"/>
              </a:endParaRPr>
            </a:p>
          </p:txBody>
        </p:sp>
        <p:sp>
          <p:nvSpPr>
            <p:cNvPr id="65" name="TextBox 64"/>
            <p:cNvSpPr txBox="1"/>
            <p:nvPr/>
          </p:nvSpPr>
          <p:spPr>
            <a:xfrm rot="20902296">
              <a:off x="7239264" y="2060849"/>
              <a:ext cx="828367" cy="346356"/>
            </a:xfrm>
            <a:prstGeom prst="rect">
              <a:avLst/>
            </a:prstGeom>
            <a:noFill/>
          </p:spPr>
          <p:txBody>
            <a:bodyPr wrap="square" rtlCol="0">
              <a:spAutoFit/>
            </a:bodyPr>
            <a:lstStyle/>
            <a:p>
              <a:r>
                <a:rPr lang="zh-CN" altLang="en-US" sz="1200" b="1" dirty="0">
                  <a:solidFill>
                    <a:schemeClr val="bg1"/>
                  </a:solidFill>
                  <a:effectLst>
                    <a:innerShdw blurRad="63500" dist="38100" dir="13500000">
                      <a:prstClr val="black">
                        <a:alpha val="50000"/>
                      </a:prstClr>
                    </a:innerShdw>
                  </a:effectLst>
                  <a:cs typeface="+mn-ea"/>
                </a:rPr>
                <a:t>点击输入文本内容</a:t>
              </a:r>
              <a:endParaRPr lang="zh-CN" altLang="en-US" sz="1200" b="1" dirty="0">
                <a:solidFill>
                  <a:schemeClr val="bg1"/>
                </a:solidFill>
                <a:effectLst>
                  <a:innerShdw blurRad="63500" dist="38100" dir="13500000">
                    <a:prstClr val="black">
                      <a:alpha val="50000"/>
                    </a:prstClr>
                  </a:innerShdw>
                </a:effectLst>
                <a:cs typeface="+mn-ea"/>
              </a:endParaRPr>
            </a:p>
          </p:txBody>
        </p:sp>
        <p:sp>
          <p:nvSpPr>
            <p:cNvPr id="67" name="TextBox 66"/>
            <p:cNvSpPr txBox="1"/>
            <p:nvPr/>
          </p:nvSpPr>
          <p:spPr>
            <a:xfrm rot="20890787">
              <a:off x="7179611" y="1845201"/>
              <a:ext cx="1051465" cy="219359"/>
            </a:xfrm>
            <a:prstGeom prst="rect">
              <a:avLst/>
            </a:prstGeom>
            <a:noFill/>
          </p:spPr>
          <p:txBody>
            <a:bodyPr wrap="square" rtlCol="0">
              <a:spAutoFit/>
            </a:bodyPr>
            <a:lstStyle/>
            <a:p>
              <a:pPr defTabSz="1218565">
                <a:defRPr/>
              </a:pPr>
              <a:r>
                <a:rPr lang="zh-CN" altLang="en-US" sz="1300" b="1" kern="0" dirty="0">
                  <a:solidFill>
                    <a:schemeClr val="bg1"/>
                  </a:solidFill>
                  <a:effectLst>
                    <a:innerShdw blurRad="63500" dist="38100" dir="13500000">
                      <a:prstClr val="black">
                        <a:alpha val="50000"/>
                      </a:prstClr>
                    </a:innerShdw>
                  </a:effectLst>
                  <a:cs typeface="+mn-ea"/>
                </a:rPr>
                <a:t>点击输入标签</a:t>
              </a:r>
              <a:endParaRPr lang="zh-CN" altLang="en-US" sz="1300" b="1" kern="0" dirty="0">
                <a:solidFill>
                  <a:schemeClr val="bg1"/>
                </a:solidFill>
                <a:effectLst>
                  <a:innerShdw blurRad="63500" dist="38100" dir="13500000">
                    <a:prstClr val="black">
                      <a:alpha val="50000"/>
                    </a:prstClr>
                  </a:innerShdw>
                </a:effectLst>
                <a:cs typeface="+mn-ea"/>
              </a:endParaRPr>
            </a:p>
          </p:txBody>
        </p:sp>
        <p:cxnSp>
          <p:nvCxnSpPr>
            <p:cNvPr id="68" name="直接连接符 67"/>
            <p:cNvCxnSpPr/>
            <p:nvPr/>
          </p:nvCxnSpPr>
          <p:spPr>
            <a:xfrm rot="1084679">
              <a:off x="7079858" y="1959056"/>
              <a:ext cx="286171" cy="488069"/>
            </a:xfrm>
            <a:prstGeom prst="line">
              <a:avLst/>
            </a:prstGeom>
            <a:noFill/>
            <a:ln w="9525" cap="flat" cmpd="sng" algn="ctr">
              <a:solidFill>
                <a:sysClr val="window" lastClr="FFFFFF"/>
              </a:solidFill>
              <a:prstDash val="sysDash"/>
            </a:ln>
            <a:effectLst/>
          </p:spPr>
        </p:cxnSp>
      </p:grpSp>
      <p:sp>
        <p:nvSpPr>
          <p:cNvPr id="69" name="弧形 68"/>
          <p:cNvSpPr/>
          <p:nvPr/>
        </p:nvSpPr>
        <p:spPr>
          <a:xfrm rot="9971910">
            <a:off x="1722525" y="1652086"/>
            <a:ext cx="2097004" cy="2092111"/>
          </a:xfrm>
          <a:prstGeom prst="arc">
            <a:avLst>
              <a:gd name="adj1" fmla="val 15448523"/>
              <a:gd name="adj2" fmla="val 20655688"/>
            </a:avLst>
          </a:prstGeom>
          <a:noFill/>
          <a:ln w="28575" cap="flat" cmpd="sng" algn="ctr">
            <a:solidFill>
              <a:sysClr val="windowText" lastClr="000000">
                <a:lumMod val="85000"/>
                <a:lumOff val="15000"/>
              </a:sysClr>
            </a:solidFill>
            <a:prstDash val="sysDot"/>
            <a:headEnd type="triangle"/>
            <a:tailEnd type="triangle"/>
          </a:ln>
          <a:effectLst/>
        </p:spPr>
        <p:txBody>
          <a:bodyPr lIns="121880" tIns="60940" rIns="121880" bIns="60940" rtlCol="0" anchor="ctr"/>
          <a:lstStyle/>
          <a:p>
            <a:pPr algn="ctr" defTabSz="1218565">
              <a:defRPr/>
            </a:pPr>
            <a:endParaRPr lang="zh-CN" altLang="en-US" sz="2400" kern="0">
              <a:solidFill>
                <a:sysClr val="windowText" lastClr="000000"/>
              </a:solidFill>
              <a:latin typeface="Calibri" panose="020F0502020204030204"/>
              <a:cs typeface="+mn-ea"/>
            </a:endParaRPr>
          </a:p>
        </p:txBody>
      </p:sp>
      <p:sp>
        <p:nvSpPr>
          <p:cNvPr id="70" name="弧形 69"/>
          <p:cNvSpPr/>
          <p:nvPr/>
        </p:nvSpPr>
        <p:spPr>
          <a:xfrm rot="18938707">
            <a:off x="5188718" y="2048390"/>
            <a:ext cx="1423188" cy="1756303"/>
          </a:xfrm>
          <a:prstGeom prst="arc">
            <a:avLst>
              <a:gd name="adj1" fmla="val 15257779"/>
              <a:gd name="adj2" fmla="val 20350591"/>
            </a:avLst>
          </a:prstGeom>
          <a:noFill/>
          <a:ln w="28575" cap="flat" cmpd="sng" algn="ctr">
            <a:solidFill>
              <a:sysClr val="windowText" lastClr="000000">
                <a:lumMod val="85000"/>
                <a:lumOff val="15000"/>
              </a:sysClr>
            </a:solidFill>
            <a:prstDash val="sysDot"/>
            <a:headEnd type="triangle"/>
            <a:tailEnd type="triangle"/>
          </a:ln>
          <a:effectLst/>
        </p:spPr>
        <p:txBody>
          <a:bodyPr lIns="121880" tIns="60940" rIns="121880" bIns="60940" rtlCol="0" anchor="ctr"/>
          <a:lstStyle/>
          <a:p>
            <a:pPr algn="ctr" defTabSz="1218565">
              <a:defRPr/>
            </a:pPr>
            <a:endParaRPr lang="zh-CN" altLang="en-US" sz="2400" kern="0">
              <a:solidFill>
                <a:sysClr val="windowText" lastClr="000000"/>
              </a:solidFill>
              <a:latin typeface="Calibri" panose="020F0502020204030204"/>
              <a:cs typeface="+mn-ea"/>
            </a:endParaRPr>
          </a:p>
        </p:txBody>
      </p:sp>
      <p:sp>
        <p:nvSpPr>
          <p:cNvPr id="71" name="弧形 70"/>
          <p:cNvSpPr/>
          <p:nvPr/>
        </p:nvSpPr>
        <p:spPr>
          <a:xfrm rot="20960145">
            <a:off x="8217247" y="1614061"/>
            <a:ext cx="2228354" cy="2310128"/>
          </a:xfrm>
          <a:prstGeom prst="arc">
            <a:avLst>
              <a:gd name="adj1" fmla="val 15286914"/>
              <a:gd name="adj2" fmla="val 20257447"/>
            </a:avLst>
          </a:prstGeom>
          <a:noFill/>
          <a:ln w="28575" cap="flat" cmpd="sng" algn="ctr">
            <a:solidFill>
              <a:sysClr val="windowText" lastClr="000000">
                <a:lumMod val="85000"/>
                <a:lumOff val="15000"/>
              </a:sysClr>
            </a:solidFill>
            <a:prstDash val="sysDot"/>
            <a:headEnd type="triangle"/>
            <a:tailEnd type="triangle"/>
          </a:ln>
          <a:effectLst/>
        </p:spPr>
        <p:txBody>
          <a:bodyPr lIns="121880" tIns="60940" rIns="121880" bIns="60940" rtlCol="0" anchor="ctr"/>
          <a:lstStyle/>
          <a:p>
            <a:pPr algn="ctr" defTabSz="1218565">
              <a:defRPr/>
            </a:pPr>
            <a:endParaRPr lang="zh-CN" altLang="en-US" sz="2400" kern="0">
              <a:solidFill>
                <a:sysClr val="windowText" lastClr="000000"/>
              </a:solidFill>
              <a:latin typeface="Calibri" panose="020F0502020204030204"/>
              <a:cs typeface="+mn-ea"/>
            </a:endParaRPr>
          </a:p>
        </p:txBody>
      </p:sp>
      <p:sp>
        <p:nvSpPr>
          <p:cNvPr id="85" name="矩形 84"/>
          <p:cNvSpPr/>
          <p:nvPr/>
        </p:nvSpPr>
        <p:spPr>
          <a:xfrm>
            <a:off x="888451" y="4854342"/>
            <a:ext cx="2134010" cy="935600"/>
          </a:xfrm>
          <a:prstGeom prst="rect">
            <a:avLst/>
          </a:prstGeom>
        </p:spPr>
        <p:txBody>
          <a:bodyPr wrap="square" lIns="121880" tIns="60940" rIns="121880" bIns="60940">
            <a:spAutoFit/>
          </a:bodyPr>
          <a:lstStyle/>
          <a:p>
            <a:pPr algn="ctr">
              <a:lnSpc>
                <a:spcPct val="120000"/>
              </a:lnSpc>
              <a:defRPr/>
            </a:pPr>
            <a:r>
              <a:rPr lang="zh-CN" altLang="en-US" sz="1100" kern="0" dirty="0">
                <a:solidFill>
                  <a:srgbClr val="7F7F7F"/>
                </a:solidFill>
                <a:latin typeface="+mn-ea"/>
                <a:cs typeface="+mn-ea"/>
                <a:sym typeface="方正兰亭黑_GBK" pitchFamily="2" charset="-122"/>
              </a:rPr>
              <a:t>在此录入上述图表的综合描述说明，在此录入上述图表的综合描述说明在此录入上述图表的综合描述说明</a:t>
            </a:r>
            <a:endParaRPr lang="zh-CN" altLang="en-US" sz="1100" kern="0" dirty="0">
              <a:solidFill>
                <a:srgbClr val="7F7F7F"/>
              </a:solidFill>
              <a:latin typeface="+mn-ea"/>
              <a:cs typeface="+mn-ea"/>
              <a:sym typeface="方正兰亭黑_GBK" pitchFamily="2" charset="-122"/>
            </a:endParaRPr>
          </a:p>
        </p:txBody>
      </p:sp>
      <p:sp>
        <p:nvSpPr>
          <p:cNvPr id="86" name="Content Placeholder 2"/>
          <p:cNvSpPr txBox="1"/>
          <p:nvPr/>
        </p:nvSpPr>
        <p:spPr>
          <a:xfrm>
            <a:off x="1260225" y="4487147"/>
            <a:ext cx="1390464" cy="282555"/>
          </a:xfrm>
          <a:prstGeom prst="rect">
            <a:avLst/>
          </a:prstGeom>
        </p:spPr>
        <p:txBody>
          <a:bodyPr lIns="91397" tIns="45701" rIns="91397" bIns="45701"/>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defTabSz="608965">
              <a:lnSpc>
                <a:spcPct val="80000"/>
              </a:lnSpc>
              <a:buClr>
                <a:srgbClr val="202F3D">
                  <a:lumMod val="75000"/>
                </a:srgbClr>
              </a:buClr>
              <a:defRPr/>
            </a:pPr>
            <a:r>
              <a:rPr lang="zh-CN" altLang="en-US" sz="2000" dirty="0">
                <a:solidFill>
                  <a:srgbClr val="7F7F7F"/>
                </a:solidFill>
                <a:latin typeface="+mn-ea"/>
                <a:cs typeface="+mn-ea"/>
              </a:rPr>
              <a:t>项目名称</a:t>
            </a:r>
            <a:endParaRPr lang="en-US" sz="2000" dirty="0">
              <a:solidFill>
                <a:srgbClr val="7F7F7F"/>
              </a:solidFill>
              <a:latin typeface="+mn-ea"/>
              <a:cs typeface="+mn-ea"/>
            </a:endParaRPr>
          </a:p>
        </p:txBody>
      </p:sp>
      <p:sp>
        <p:nvSpPr>
          <p:cNvPr id="87" name="矩形 86"/>
          <p:cNvSpPr/>
          <p:nvPr/>
        </p:nvSpPr>
        <p:spPr>
          <a:xfrm>
            <a:off x="3681602" y="4854342"/>
            <a:ext cx="2134010" cy="935600"/>
          </a:xfrm>
          <a:prstGeom prst="rect">
            <a:avLst/>
          </a:prstGeom>
        </p:spPr>
        <p:txBody>
          <a:bodyPr wrap="square" lIns="121880" tIns="60940" rIns="121880" bIns="60940">
            <a:spAutoFit/>
          </a:bodyPr>
          <a:lstStyle/>
          <a:p>
            <a:pPr algn="ctr">
              <a:lnSpc>
                <a:spcPct val="120000"/>
              </a:lnSpc>
              <a:defRPr/>
            </a:pPr>
            <a:r>
              <a:rPr lang="zh-CN" altLang="en-US" sz="1100" kern="0" dirty="0">
                <a:solidFill>
                  <a:srgbClr val="7F7F7F"/>
                </a:solidFill>
                <a:latin typeface="+mn-ea"/>
                <a:cs typeface="+mn-ea"/>
                <a:sym typeface="方正兰亭黑_GBK" pitchFamily="2" charset="-122"/>
              </a:rPr>
              <a:t>在此录入上述图表的综合描述说明，在此录入上述图表的综合描述说明在此录入上述图表的综合描述说明</a:t>
            </a:r>
            <a:endParaRPr lang="zh-CN" altLang="en-US" sz="1100" kern="0" dirty="0">
              <a:solidFill>
                <a:srgbClr val="7F7F7F"/>
              </a:solidFill>
              <a:latin typeface="+mn-ea"/>
              <a:cs typeface="+mn-ea"/>
              <a:sym typeface="方正兰亭黑_GBK" pitchFamily="2" charset="-122"/>
            </a:endParaRPr>
          </a:p>
        </p:txBody>
      </p:sp>
      <p:sp>
        <p:nvSpPr>
          <p:cNvPr id="88" name="Content Placeholder 2"/>
          <p:cNvSpPr txBox="1"/>
          <p:nvPr/>
        </p:nvSpPr>
        <p:spPr>
          <a:xfrm>
            <a:off x="4053377" y="4487147"/>
            <a:ext cx="1390464" cy="282555"/>
          </a:xfrm>
          <a:prstGeom prst="rect">
            <a:avLst/>
          </a:prstGeom>
        </p:spPr>
        <p:txBody>
          <a:bodyPr lIns="91397" tIns="45701" rIns="91397" bIns="45701"/>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defTabSz="608965">
              <a:lnSpc>
                <a:spcPct val="80000"/>
              </a:lnSpc>
              <a:buClr>
                <a:srgbClr val="202F3D">
                  <a:lumMod val="75000"/>
                </a:srgbClr>
              </a:buClr>
              <a:defRPr/>
            </a:pPr>
            <a:r>
              <a:rPr lang="zh-CN" altLang="en-US" sz="2000" dirty="0">
                <a:solidFill>
                  <a:srgbClr val="7F7F7F"/>
                </a:solidFill>
                <a:latin typeface="+mn-ea"/>
                <a:cs typeface="+mn-ea"/>
              </a:rPr>
              <a:t>项目名称</a:t>
            </a:r>
            <a:endParaRPr lang="en-US" sz="2000" dirty="0">
              <a:solidFill>
                <a:srgbClr val="7F7F7F"/>
              </a:solidFill>
              <a:latin typeface="+mn-ea"/>
              <a:cs typeface="+mn-ea"/>
            </a:endParaRPr>
          </a:p>
        </p:txBody>
      </p:sp>
      <p:sp>
        <p:nvSpPr>
          <p:cNvPr id="89" name="矩形 88"/>
          <p:cNvSpPr/>
          <p:nvPr/>
        </p:nvSpPr>
        <p:spPr>
          <a:xfrm>
            <a:off x="6496928" y="4854342"/>
            <a:ext cx="2134010" cy="935600"/>
          </a:xfrm>
          <a:prstGeom prst="rect">
            <a:avLst/>
          </a:prstGeom>
        </p:spPr>
        <p:txBody>
          <a:bodyPr wrap="square" lIns="121880" tIns="60940" rIns="121880" bIns="60940">
            <a:spAutoFit/>
          </a:bodyPr>
          <a:lstStyle/>
          <a:p>
            <a:pPr algn="ctr">
              <a:lnSpc>
                <a:spcPct val="120000"/>
              </a:lnSpc>
              <a:defRPr/>
            </a:pPr>
            <a:r>
              <a:rPr lang="zh-CN" altLang="en-US" sz="1100" kern="0" dirty="0">
                <a:solidFill>
                  <a:srgbClr val="7F7F7F"/>
                </a:solidFill>
                <a:latin typeface="+mn-ea"/>
                <a:cs typeface="+mn-ea"/>
                <a:sym typeface="方正兰亭黑_GBK" pitchFamily="2" charset="-122"/>
              </a:rPr>
              <a:t>在此录入上述图表的综合描述说明，在此录入上述图表的综合描述说明在此录入上述图表的综合描述说明</a:t>
            </a:r>
            <a:endParaRPr lang="zh-CN" altLang="en-US" sz="1100" kern="0" dirty="0">
              <a:solidFill>
                <a:srgbClr val="7F7F7F"/>
              </a:solidFill>
              <a:latin typeface="+mn-ea"/>
              <a:cs typeface="+mn-ea"/>
              <a:sym typeface="方正兰亭黑_GBK" pitchFamily="2" charset="-122"/>
            </a:endParaRPr>
          </a:p>
        </p:txBody>
      </p:sp>
      <p:sp>
        <p:nvSpPr>
          <p:cNvPr id="90" name="Content Placeholder 2"/>
          <p:cNvSpPr txBox="1"/>
          <p:nvPr/>
        </p:nvSpPr>
        <p:spPr>
          <a:xfrm>
            <a:off x="6868702" y="4487147"/>
            <a:ext cx="1390464" cy="282555"/>
          </a:xfrm>
          <a:prstGeom prst="rect">
            <a:avLst/>
          </a:prstGeom>
        </p:spPr>
        <p:txBody>
          <a:bodyPr lIns="91397" tIns="45701" rIns="91397" bIns="45701"/>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defTabSz="608965">
              <a:lnSpc>
                <a:spcPct val="80000"/>
              </a:lnSpc>
              <a:buClr>
                <a:srgbClr val="202F3D">
                  <a:lumMod val="75000"/>
                </a:srgbClr>
              </a:buClr>
              <a:defRPr/>
            </a:pPr>
            <a:r>
              <a:rPr lang="zh-CN" altLang="en-US" sz="2000" dirty="0">
                <a:solidFill>
                  <a:srgbClr val="7F7F7F"/>
                </a:solidFill>
                <a:latin typeface="+mn-ea"/>
                <a:cs typeface="+mn-ea"/>
              </a:rPr>
              <a:t>项目名称</a:t>
            </a:r>
            <a:endParaRPr lang="en-US" sz="2000" dirty="0">
              <a:solidFill>
                <a:srgbClr val="7F7F7F"/>
              </a:solidFill>
              <a:latin typeface="+mn-ea"/>
              <a:cs typeface="+mn-ea"/>
            </a:endParaRPr>
          </a:p>
        </p:txBody>
      </p:sp>
      <p:sp>
        <p:nvSpPr>
          <p:cNvPr id="91" name="矩形 90"/>
          <p:cNvSpPr/>
          <p:nvPr/>
        </p:nvSpPr>
        <p:spPr>
          <a:xfrm>
            <a:off x="9243585" y="4854342"/>
            <a:ext cx="2134010" cy="935600"/>
          </a:xfrm>
          <a:prstGeom prst="rect">
            <a:avLst/>
          </a:prstGeom>
        </p:spPr>
        <p:txBody>
          <a:bodyPr wrap="square" lIns="121880" tIns="60940" rIns="121880" bIns="60940">
            <a:spAutoFit/>
          </a:bodyPr>
          <a:lstStyle/>
          <a:p>
            <a:pPr algn="ctr">
              <a:lnSpc>
                <a:spcPct val="120000"/>
              </a:lnSpc>
              <a:defRPr/>
            </a:pPr>
            <a:r>
              <a:rPr lang="zh-CN" altLang="en-US" sz="1100" kern="0" dirty="0">
                <a:solidFill>
                  <a:srgbClr val="7F7F7F"/>
                </a:solidFill>
                <a:latin typeface="+mn-ea"/>
                <a:cs typeface="+mn-ea"/>
                <a:sym typeface="方正兰亭黑_GBK" pitchFamily="2" charset="-122"/>
              </a:rPr>
              <a:t>在此录入上述图表的综合描述说明，在此录入上述图表的综合描述说明在此录入上述图表的综合描述说明</a:t>
            </a:r>
            <a:endParaRPr lang="zh-CN" altLang="en-US" sz="1100" kern="0" dirty="0">
              <a:solidFill>
                <a:srgbClr val="7F7F7F"/>
              </a:solidFill>
              <a:latin typeface="+mn-ea"/>
              <a:cs typeface="+mn-ea"/>
              <a:sym typeface="方正兰亭黑_GBK" pitchFamily="2" charset="-122"/>
            </a:endParaRPr>
          </a:p>
        </p:txBody>
      </p:sp>
      <p:sp>
        <p:nvSpPr>
          <p:cNvPr id="92" name="Content Placeholder 2"/>
          <p:cNvSpPr txBox="1"/>
          <p:nvPr/>
        </p:nvSpPr>
        <p:spPr>
          <a:xfrm>
            <a:off x="9615360" y="4487147"/>
            <a:ext cx="1390464" cy="282555"/>
          </a:xfrm>
          <a:prstGeom prst="rect">
            <a:avLst/>
          </a:prstGeom>
        </p:spPr>
        <p:txBody>
          <a:bodyPr lIns="91397" tIns="45701" rIns="91397" bIns="45701"/>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defTabSz="608965">
              <a:lnSpc>
                <a:spcPct val="80000"/>
              </a:lnSpc>
              <a:buClr>
                <a:srgbClr val="202F3D">
                  <a:lumMod val="75000"/>
                </a:srgbClr>
              </a:buClr>
              <a:defRPr/>
            </a:pPr>
            <a:r>
              <a:rPr lang="zh-CN" altLang="en-US" sz="2000" dirty="0">
                <a:solidFill>
                  <a:srgbClr val="7F7F7F"/>
                </a:solidFill>
                <a:latin typeface="+mn-ea"/>
                <a:cs typeface="+mn-ea"/>
              </a:rPr>
              <a:t>项目名称</a:t>
            </a:r>
            <a:endParaRPr lang="en-US" sz="2000" dirty="0">
              <a:solidFill>
                <a:srgbClr val="7F7F7F"/>
              </a:solidFill>
              <a:latin typeface="+mn-ea"/>
              <a:cs typeface="+mn-ea"/>
            </a:endParaRPr>
          </a:p>
        </p:txBody>
      </p:sp>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9" fill="hold" nodeType="withEffect">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2" fill="hold" nodeType="withEffect">
                                  <p:stCondLst>
                                    <p:cond delay="7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up)">
                                      <p:cBhvr>
                                        <p:cTn id="24" dur="500"/>
                                        <p:tgtEl>
                                          <p:spTgt spid="6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up)">
                                      <p:cBhvr>
                                        <p:cTn id="27" dur="500"/>
                                        <p:tgtEl>
                                          <p:spTgt spid="70"/>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up)">
                                      <p:cBhvr>
                                        <p:cTn id="30" dur="500"/>
                                        <p:tgtEl>
                                          <p:spTgt spid="71"/>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86"/>
                                        </p:tgtEl>
                                        <p:attrNameLst>
                                          <p:attrName>style.visibility</p:attrName>
                                        </p:attrNameLst>
                                      </p:cBhvr>
                                      <p:to>
                                        <p:strVal val="visible"/>
                                      </p:to>
                                    </p:set>
                                    <p:anim calcmode="lin" valueType="num">
                                      <p:cBhvr>
                                        <p:cTn id="34" dur="500" fill="hold"/>
                                        <p:tgtEl>
                                          <p:spTgt spid="86"/>
                                        </p:tgtEl>
                                        <p:attrNameLst>
                                          <p:attrName>ppt_w</p:attrName>
                                        </p:attrNameLst>
                                      </p:cBhvr>
                                      <p:tavLst>
                                        <p:tav tm="0">
                                          <p:val>
                                            <p:fltVal val="0"/>
                                          </p:val>
                                        </p:tav>
                                        <p:tav tm="100000">
                                          <p:val>
                                            <p:strVal val="#ppt_w"/>
                                          </p:val>
                                        </p:tav>
                                      </p:tavLst>
                                    </p:anim>
                                    <p:anim calcmode="lin" valueType="num">
                                      <p:cBhvr>
                                        <p:cTn id="35" dur="500" fill="hold"/>
                                        <p:tgtEl>
                                          <p:spTgt spid="86"/>
                                        </p:tgtEl>
                                        <p:attrNameLst>
                                          <p:attrName>ppt_h</p:attrName>
                                        </p:attrNameLst>
                                      </p:cBhvr>
                                      <p:tavLst>
                                        <p:tav tm="0">
                                          <p:val>
                                            <p:fltVal val="0"/>
                                          </p:val>
                                        </p:tav>
                                        <p:tav tm="100000">
                                          <p:val>
                                            <p:strVal val="#ppt_h"/>
                                          </p:val>
                                        </p:tav>
                                      </p:tavLst>
                                    </p:anim>
                                    <p:animEffect transition="in" filter="fade">
                                      <p:cBhvr>
                                        <p:cTn id="36" dur="500"/>
                                        <p:tgtEl>
                                          <p:spTgt spid="86"/>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barn(inVertical)">
                                      <p:cBhvr>
                                        <p:cTn id="39" dur="500"/>
                                        <p:tgtEl>
                                          <p:spTgt spid="8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 calcmode="lin" valueType="num">
                                      <p:cBhvr>
                                        <p:cTn id="42" dur="500" fill="hold"/>
                                        <p:tgtEl>
                                          <p:spTgt spid="88"/>
                                        </p:tgtEl>
                                        <p:attrNameLst>
                                          <p:attrName>ppt_w</p:attrName>
                                        </p:attrNameLst>
                                      </p:cBhvr>
                                      <p:tavLst>
                                        <p:tav tm="0">
                                          <p:val>
                                            <p:fltVal val="0"/>
                                          </p:val>
                                        </p:tav>
                                        <p:tav tm="100000">
                                          <p:val>
                                            <p:strVal val="#ppt_w"/>
                                          </p:val>
                                        </p:tav>
                                      </p:tavLst>
                                    </p:anim>
                                    <p:anim calcmode="lin" valueType="num">
                                      <p:cBhvr>
                                        <p:cTn id="43" dur="500" fill="hold"/>
                                        <p:tgtEl>
                                          <p:spTgt spid="88"/>
                                        </p:tgtEl>
                                        <p:attrNameLst>
                                          <p:attrName>ppt_h</p:attrName>
                                        </p:attrNameLst>
                                      </p:cBhvr>
                                      <p:tavLst>
                                        <p:tav tm="0">
                                          <p:val>
                                            <p:fltVal val="0"/>
                                          </p:val>
                                        </p:tav>
                                        <p:tav tm="100000">
                                          <p:val>
                                            <p:strVal val="#ppt_h"/>
                                          </p:val>
                                        </p:tav>
                                      </p:tavLst>
                                    </p:anim>
                                    <p:animEffect transition="in" filter="fade">
                                      <p:cBhvr>
                                        <p:cTn id="44" dur="500"/>
                                        <p:tgtEl>
                                          <p:spTgt spid="88"/>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barn(inVertical)">
                                      <p:cBhvr>
                                        <p:cTn id="47" dur="500"/>
                                        <p:tgtEl>
                                          <p:spTgt spid="87"/>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500" fill="hold"/>
                                        <p:tgtEl>
                                          <p:spTgt spid="90"/>
                                        </p:tgtEl>
                                        <p:attrNameLst>
                                          <p:attrName>ppt_w</p:attrName>
                                        </p:attrNameLst>
                                      </p:cBhvr>
                                      <p:tavLst>
                                        <p:tav tm="0">
                                          <p:val>
                                            <p:fltVal val="0"/>
                                          </p:val>
                                        </p:tav>
                                        <p:tav tm="100000">
                                          <p:val>
                                            <p:strVal val="#ppt_w"/>
                                          </p:val>
                                        </p:tav>
                                      </p:tavLst>
                                    </p:anim>
                                    <p:anim calcmode="lin" valueType="num">
                                      <p:cBhvr>
                                        <p:cTn id="51" dur="500" fill="hold"/>
                                        <p:tgtEl>
                                          <p:spTgt spid="90"/>
                                        </p:tgtEl>
                                        <p:attrNameLst>
                                          <p:attrName>ppt_h</p:attrName>
                                        </p:attrNameLst>
                                      </p:cBhvr>
                                      <p:tavLst>
                                        <p:tav tm="0">
                                          <p:val>
                                            <p:fltVal val="0"/>
                                          </p:val>
                                        </p:tav>
                                        <p:tav tm="100000">
                                          <p:val>
                                            <p:strVal val="#ppt_h"/>
                                          </p:val>
                                        </p:tav>
                                      </p:tavLst>
                                    </p:anim>
                                    <p:animEffect transition="in" filter="fade">
                                      <p:cBhvr>
                                        <p:cTn id="52" dur="500"/>
                                        <p:tgtEl>
                                          <p:spTgt spid="9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barn(inVertical)">
                                      <p:cBhvr>
                                        <p:cTn id="55" dur="500"/>
                                        <p:tgtEl>
                                          <p:spTgt spid="89"/>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 calcmode="lin" valueType="num">
                                      <p:cBhvr>
                                        <p:cTn id="58" dur="500" fill="hold"/>
                                        <p:tgtEl>
                                          <p:spTgt spid="92"/>
                                        </p:tgtEl>
                                        <p:attrNameLst>
                                          <p:attrName>ppt_w</p:attrName>
                                        </p:attrNameLst>
                                      </p:cBhvr>
                                      <p:tavLst>
                                        <p:tav tm="0">
                                          <p:val>
                                            <p:fltVal val="0"/>
                                          </p:val>
                                        </p:tav>
                                        <p:tav tm="100000">
                                          <p:val>
                                            <p:strVal val="#ppt_w"/>
                                          </p:val>
                                        </p:tav>
                                      </p:tavLst>
                                    </p:anim>
                                    <p:anim calcmode="lin" valueType="num">
                                      <p:cBhvr>
                                        <p:cTn id="59" dur="500" fill="hold"/>
                                        <p:tgtEl>
                                          <p:spTgt spid="92"/>
                                        </p:tgtEl>
                                        <p:attrNameLst>
                                          <p:attrName>ppt_h</p:attrName>
                                        </p:attrNameLst>
                                      </p:cBhvr>
                                      <p:tavLst>
                                        <p:tav tm="0">
                                          <p:val>
                                            <p:fltVal val="0"/>
                                          </p:val>
                                        </p:tav>
                                        <p:tav tm="100000">
                                          <p:val>
                                            <p:strVal val="#ppt_h"/>
                                          </p:val>
                                        </p:tav>
                                      </p:tavLst>
                                    </p:anim>
                                    <p:animEffect transition="in" filter="fade">
                                      <p:cBhvr>
                                        <p:cTn id="60" dur="500"/>
                                        <p:tgtEl>
                                          <p:spTgt spid="9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barn(inVertical)">
                                      <p:cBhvr>
                                        <p:cTn id="6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85" grpId="0"/>
      <p:bldP spid="86" grpId="0"/>
      <p:bldP spid="87" grpId="0"/>
      <p:bldP spid="88" grpId="0"/>
      <p:bldP spid="89" grpId="0"/>
      <p:bldP spid="90" grpId="0"/>
      <p:bldP spid="91" grpId="0"/>
      <p:bldP spid="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3083008" y="1854468"/>
            <a:ext cx="1425694" cy="1414256"/>
            <a:chOff x="6099402" y="3699492"/>
            <a:chExt cx="2821311" cy="2821311"/>
          </a:xfrm>
        </p:grpSpPr>
        <p:sp>
          <p:nvSpPr>
            <p:cNvPr id="34" name="Shape 2620"/>
            <p:cNvSpPr/>
            <p:nvPr/>
          </p:nvSpPr>
          <p:spPr>
            <a:xfrm>
              <a:off x="6099402" y="3699492"/>
              <a:ext cx="2821311" cy="2821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3200">
                <a:latin typeface="Arial" panose="020B0604020202020204" pitchFamily="34" charset="0"/>
                <a:ea typeface="微软雅黑" panose="020B0503020204020204" pitchFamily="34" charset="-122"/>
                <a:sym typeface="Arial" panose="020B0604020202020204" pitchFamily="34" charset="0"/>
              </a:endParaRPr>
            </a:p>
          </p:txBody>
        </p:sp>
        <p:sp>
          <p:nvSpPr>
            <p:cNvPr id="35" name="Shape 2621"/>
            <p:cNvSpPr/>
            <p:nvPr/>
          </p:nvSpPr>
          <p:spPr>
            <a:xfrm>
              <a:off x="6973942" y="4624749"/>
              <a:ext cx="1442047" cy="1309838"/>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lvl="0">
                <a:defRPr sz="1800" b="0">
                  <a:solidFill>
                    <a:srgbClr val="000000"/>
                  </a:solidFill>
                </a:defRPr>
              </a:pPr>
              <a:r>
                <a:rPr lang="zh-CN" altLang="en-US" sz="2100" dirty="0">
                  <a:solidFill>
                    <a:srgbClr val="FFFFFF"/>
                  </a:solidFill>
                  <a:latin typeface="Arial" panose="020B0604020202020204" pitchFamily="34" charset="0"/>
                  <a:ea typeface="微软雅黑" panose="020B0503020204020204" pitchFamily="34" charset="-122"/>
                  <a:sym typeface="Arial" panose="020B0604020202020204" pitchFamily="34" charset="0"/>
                </a:rPr>
                <a:t>盈利</a:t>
              </a:r>
              <a:endParaRPr lang="en-US" altLang="zh-CN" sz="21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a:p>
              <a:pPr lvl="0">
                <a:defRPr sz="1800" b="0">
                  <a:solidFill>
                    <a:srgbClr val="000000"/>
                  </a:solidFill>
                </a:defRPr>
              </a:pPr>
              <a:r>
                <a:rPr lang="zh-CN" altLang="en-US" sz="2100" dirty="0">
                  <a:solidFill>
                    <a:srgbClr val="FFFFFF"/>
                  </a:solidFill>
                  <a:latin typeface="Arial" panose="020B0604020202020204" pitchFamily="34" charset="0"/>
                  <a:ea typeface="微软雅黑" panose="020B0503020204020204" pitchFamily="34" charset="-122"/>
                  <a:sym typeface="Arial" panose="020B0604020202020204" pitchFamily="34" charset="0"/>
                </a:rPr>
                <a:t>扩大</a:t>
              </a:r>
              <a:endParaRPr sz="21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5" name="组合 104"/>
          <p:cNvGrpSpPr/>
          <p:nvPr/>
        </p:nvGrpSpPr>
        <p:grpSpPr>
          <a:xfrm>
            <a:off x="1769985" y="2914902"/>
            <a:ext cx="1095311" cy="1086523"/>
            <a:chOff x="2772793" y="5814957"/>
            <a:chExt cx="2167514" cy="2167513"/>
          </a:xfrm>
        </p:grpSpPr>
        <p:sp>
          <p:nvSpPr>
            <p:cNvPr id="49" name="Shape 2630"/>
            <p:cNvSpPr/>
            <p:nvPr/>
          </p:nvSpPr>
          <p:spPr>
            <a:xfrm>
              <a:off x="2772793" y="5814957"/>
              <a:ext cx="2167514" cy="21675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sz="3200">
                <a:latin typeface="Arial" panose="020B0604020202020204" pitchFamily="34" charset="0"/>
                <a:ea typeface="微软雅黑" panose="020B0503020204020204" pitchFamily="34" charset="-122"/>
                <a:sym typeface="Arial" panose="020B0604020202020204" pitchFamily="34" charset="0"/>
              </a:endParaRPr>
            </a:p>
          </p:txBody>
        </p:sp>
        <p:sp>
          <p:nvSpPr>
            <p:cNvPr id="83" name="Shape 2621"/>
            <p:cNvSpPr/>
            <p:nvPr/>
          </p:nvSpPr>
          <p:spPr>
            <a:xfrm>
              <a:off x="3153666" y="6394398"/>
              <a:ext cx="1751222" cy="1166572"/>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lvl="0">
                <a:defRPr sz="1800" b="0">
                  <a:solidFill>
                    <a:srgbClr val="000000"/>
                  </a:solidFill>
                </a:defRPr>
              </a:pPr>
              <a:r>
                <a:rPr lang="zh-CN" altLang="en-US" sz="1900" dirty="0">
                  <a:solidFill>
                    <a:schemeClr val="bg1"/>
                  </a:solidFill>
                  <a:latin typeface="+mn-ea"/>
                  <a:ea typeface="+mn-ea"/>
                  <a:sym typeface="Arial" panose="020B0604020202020204" pitchFamily="34" charset="0"/>
                </a:rPr>
                <a:t>市场占</a:t>
              </a:r>
              <a:endParaRPr lang="en-US" altLang="zh-CN" sz="1900" dirty="0">
                <a:solidFill>
                  <a:schemeClr val="bg1"/>
                </a:solidFill>
                <a:latin typeface="+mn-ea"/>
                <a:ea typeface="+mn-ea"/>
                <a:sym typeface="Arial" panose="020B0604020202020204" pitchFamily="34" charset="0"/>
              </a:endParaRPr>
            </a:p>
            <a:p>
              <a:pPr lvl="0">
                <a:defRPr sz="1800" b="0">
                  <a:solidFill>
                    <a:srgbClr val="000000"/>
                  </a:solidFill>
                </a:defRPr>
              </a:pPr>
              <a:r>
                <a:rPr lang="zh-CN" altLang="en-US" sz="1900" dirty="0">
                  <a:solidFill>
                    <a:schemeClr val="bg1"/>
                  </a:solidFill>
                  <a:latin typeface="+mn-ea"/>
                  <a:ea typeface="+mn-ea"/>
                  <a:sym typeface="Arial" panose="020B0604020202020204" pitchFamily="34" charset="0"/>
                </a:rPr>
                <a:t>有率快</a:t>
              </a:r>
              <a:endParaRPr sz="1900" dirty="0">
                <a:solidFill>
                  <a:schemeClr val="bg1"/>
                </a:solidFill>
                <a:latin typeface="+mn-ea"/>
                <a:ea typeface="+mn-ea"/>
                <a:sym typeface="Arial" panose="020B0604020202020204" pitchFamily="34" charset="0"/>
              </a:endParaRPr>
            </a:p>
          </p:txBody>
        </p:sp>
      </p:grpSp>
      <p:grpSp>
        <p:nvGrpSpPr>
          <p:cNvPr id="106" name="组合 105"/>
          <p:cNvGrpSpPr/>
          <p:nvPr/>
        </p:nvGrpSpPr>
        <p:grpSpPr>
          <a:xfrm>
            <a:off x="3546942" y="3815406"/>
            <a:ext cx="1171340" cy="1161941"/>
            <a:chOff x="7017480" y="7611380"/>
            <a:chExt cx="2317966" cy="2317966"/>
          </a:xfrm>
        </p:grpSpPr>
        <p:sp>
          <p:nvSpPr>
            <p:cNvPr id="39" name="Shape 2625"/>
            <p:cNvSpPr/>
            <p:nvPr/>
          </p:nvSpPr>
          <p:spPr>
            <a:xfrm>
              <a:off x="7017480" y="7611380"/>
              <a:ext cx="2317966" cy="23179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3200">
                <a:latin typeface="Arial" panose="020B0604020202020204" pitchFamily="34" charset="0"/>
                <a:ea typeface="微软雅黑" panose="020B0503020204020204" pitchFamily="34" charset="-122"/>
                <a:sym typeface="Arial" panose="020B0604020202020204" pitchFamily="34" charset="0"/>
              </a:endParaRPr>
            </a:p>
          </p:txBody>
        </p:sp>
        <p:sp>
          <p:nvSpPr>
            <p:cNvPr id="84" name="Shape 2621"/>
            <p:cNvSpPr/>
            <p:nvPr/>
          </p:nvSpPr>
          <p:spPr>
            <a:xfrm>
              <a:off x="7739524" y="8248390"/>
              <a:ext cx="1412259" cy="1166573"/>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lvl="0">
                <a:defRPr sz="1800" b="0">
                  <a:solidFill>
                    <a:srgbClr val="000000"/>
                  </a:solidFill>
                </a:defRPr>
              </a:pPr>
              <a:r>
                <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rPr>
                <a:t>研发</a:t>
              </a:r>
              <a:endParaRPr lang="en-US" altLang="zh-CN"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defRPr sz="1800" b="0">
                  <a:solidFill>
                    <a:srgbClr val="000000"/>
                  </a:solidFill>
                </a:defRPr>
              </a:pPr>
              <a:r>
                <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rPr>
                <a:t>要快</a:t>
              </a:r>
              <a:endParaRPr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3" name="组合 102"/>
          <p:cNvGrpSpPr/>
          <p:nvPr/>
        </p:nvGrpSpPr>
        <p:grpSpPr>
          <a:xfrm>
            <a:off x="7153992" y="1758103"/>
            <a:ext cx="1171338" cy="1161943"/>
            <a:chOff x="14043632" y="3533937"/>
            <a:chExt cx="2317966" cy="2317967"/>
          </a:xfrm>
        </p:grpSpPr>
        <p:sp>
          <p:nvSpPr>
            <p:cNvPr id="71" name="Shape 2640"/>
            <p:cNvSpPr/>
            <p:nvPr/>
          </p:nvSpPr>
          <p:spPr>
            <a:xfrm>
              <a:off x="14043632" y="3533937"/>
              <a:ext cx="2317966" cy="23179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sz="3200">
                <a:latin typeface="Arial" panose="020B0604020202020204" pitchFamily="34" charset="0"/>
                <a:ea typeface="微软雅黑" panose="020B0503020204020204" pitchFamily="34" charset="-122"/>
                <a:sym typeface="Arial" panose="020B0604020202020204" pitchFamily="34" charset="0"/>
              </a:endParaRPr>
            </a:p>
          </p:txBody>
        </p:sp>
        <p:sp>
          <p:nvSpPr>
            <p:cNvPr id="86" name="Shape 2621"/>
            <p:cNvSpPr/>
            <p:nvPr/>
          </p:nvSpPr>
          <p:spPr>
            <a:xfrm>
              <a:off x="14692651" y="4188424"/>
              <a:ext cx="1442047" cy="1166571"/>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lvl="0">
                <a:defRPr sz="1800" b="0">
                  <a:solidFill>
                    <a:srgbClr val="000000"/>
                  </a:solidFill>
                </a:defRPr>
              </a:pPr>
              <a:r>
                <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rPr>
                <a:t>技术</a:t>
              </a:r>
              <a:endParaRPr lang="en-US" altLang="zh-CN"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defRPr sz="1800" b="0">
                  <a:solidFill>
                    <a:srgbClr val="000000"/>
                  </a:solidFill>
                </a:defRPr>
              </a:pPr>
              <a:r>
                <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rPr>
                <a:t>提高</a:t>
              </a:r>
              <a:endParaRPr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2" name="组合 101"/>
          <p:cNvGrpSpPr/>
          <p:nvPr/>
        </p:nvGrpSpPr>
        <p:grpSpPr>
          <a:xfrm>
            <a:off x="7481963" y="3639273"/>
            <a:ext cx="1326707" cy="1316063"/>
            <a:chOff x="15688300" y="7322383"/>
            <a:chExt cx="2625425" cy="2625424"/>
          </a:xfrm>
        </p:grpSpPr>
        <p:sp>
          <p:nvSpPr>
            <p:cNvPr id="75" name="Shape 2645"/>
            <p:cNvSpPr/>
            <p:nvPr/>
          </p:nvSpPr>
          <p:spPr>
            <a:xfrm>
              <a:off x="15688300" y="7322383"/>
              <a:ext cx="2625425" cy="26254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3200">
                <a:latin typeface="Arial" panose="020B0604020202020204" pitchFamily="34" charset="0"/>
                <a:ea typeface="微软雅黑" panose="020B0503020204020204" pitchFamily="34" charset="-122"/>
                <a:sym typeface="Arial" panose="020B0604020202020204" pitchFamily="34" charset="0"/>
              </a:endParaRPr>
            </a:p>
          </p:txBody>
        </p:sp>
        <p:sp>
          <p:nvSpPr>
            <p:cNvPr id="87" name="Shape 2621"/>
            <p:cNvSpPr/>
            <p:nvPr/>
          </p:nvSpPr>
          <p:spPr>
            <a:xfrm>
              <a:off x="16413687" y="7962778"/>
              <a:ext cx="1442049" cy="1412167"/>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lvl="0">
                <a:defRPr sz="1800" b="0">
                  <a:solidFill>
                    <a:srgbClr val="000000"/>
                  </a:solidFill>
                </a:defRPr>
              </a:pPr>
              <a:r>
                <a:rPr lang="zh-CN" altLang="en-US" sz="2300" dirty="0">
                  <a:solidFill>
                    <a:schemeClr val="bg1"/>
                  </a:solidFill>
                  <a:latin typeface="Arial" panose="020B0604020202020204" pitchFamily="34" charset="0"/>
                  <a:ea typeface="微软雅黑" panose="020B0503020204020204" pitchFamily="34" charset="-122"/>
                  <a:sym typeface="Arial" panose="020B0604020202020204" pitchFamily="34" charset="0"/>
                </a:rPr>
                <a:t>功能强大</a:t>
              </a:r>
              <a:endParaRPr sz="23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1" name="组合 100"/>
          <p:cNvGrpSpPr/>
          <p:nvPr/>
        </p:nvGrpSpPr>
        <p:grpSpPr>
          <a:xfrm>
            <a:off x="9141273" y="1696396"/>
            <a:ext cx="1561414" cy="1548888"/>
            <a:chOff x="18704446" y="3384153"/>
            <a:chExt cx="3089888" cy="3089888"/>
          </a:xfrm>
        </p:grpSpPr>
        <p:sp>
          <p:nvSpPr>
            <p:cNvPr id="63" name="Shape 2635"/>
            <p:cNvSpPr/>
            <p:nvPr/>
          </p:nvSpPr>
          <p:spPr>
            <a:xfrm>
              <a:off x="18704446" y="3384153"/>
              <a:ext cx="3089888" cy="30898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sz="3200">
                <a:latin typeface="Arial" panose="020B0604020202020204" pitchFamily="34" charset="0"/>
                <a:ea typeface="微软雅黑" panose="020B0503020204020204" pitchFamily="34" charset="-122"/>
                <a:sym typeface="Arial" panose="020B0604020202020204" pitchFamily="34" charset="0"/>
              </a:endParaRPr>
            </a:p>
          </p:txBody>
        </p:sp>
        <p:sp>
          <p:nvSpPr>
            <p:cNvPr id="89" name="Shape 2621"/>
            <p:cNvSpPr/>
            <p:nvPr/>
          </p:nvSpPr>
          <p:spPr>
            <a:xfrm>
              <a:off x="19133267" y="4176809"/>
              <a:ext cx="2232249" cy="1412167"/>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lvl="0" algn="ctr">
                <a:defRPr sz="1800" b="0">
                  <a:solidFill>
                    <a:srgbClr val="000000"/>
                  </a:solidFill>
                </a:defRPr>
              </a:pPr>
              <a:r>
                <a:rPr lang="zh-CN" altLang="en-US" sz="2300" dirty="0">
                  <a:solidFill>
                    <a:schemeClr val="bg1"/>
                  </a:solidFill>
                  <a:latin typeface="Arial" panose="020B0604020202020204" pitchFamily="34" charset="0"/>
                  <a:ea typeface="微软雅黑" panose="020B0503020204020204" pitchFamily="34" charset="-122"/>
                  <a:sym typeface="Arial" panose="020B0604020202020204" pitchFamily="34" charset="0"/>
                </a:rPr>
                <a:t>利益</a:t>
              </a:r>
              <a:endParaRPr lang="en-US" altLang="zh-CN" sz="23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ctr">
                <a:defRPr sz="1800" b="0">
                  <a:solidFill>
                    <a:srgbClr val="000000"/>
                  </a:solidFill>
                </a:defRPr>
              </a:pPr>
              <a:r>
                <a:rPr lang="zh-CN" altLang="en-US" sz="2300" dirty="0">
                  <a:solidFill>
                    <a:schemeClr val="bg1"/>
                  </a:solidFill>
                  <a:latin typeface="Arial" panose="020B0604020202020204" pitchFamily="34" charset="0"/>
                  <a:ea typeface="微软雅黑" panose="020B0503020204020204" pitchFamily="34" charset="-122"/>
                  <a:sym typeface="Arial" panose="020B0604020202020204" pitchFamily="34" charset="0"/>
                </a:rPr>
                <a:t>最大化</a:t>
              </a:r>
              <a:endParaRPr sz="23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1" name="Arc 3"/>
          <p:cNvSpPr/>
          <p:nvPr/>
        </p:nvSpPr>
        <p:spPr>
          <a:xfrm rot="20794530">
            <a:off x="3847755" y="2853497"/>
            <a:ext cx="1741048" cy="1727080"/>
          </a:xfrm>
          <a:prstGeom prst="arc">
            <a:avLst/>
          </a:prstGeom>
          <a:ln w="12700">
            <a:solidFill>
              <a:schemeClr val="bg1">
                <a:lumMod val="50000"/>
              </a:schemeClr>
            </a:solidFill>
            <a:prstDash val="sysDash"/>
            <a:headEnd type="triangle" w="sm" len="med"/>
            <a:tailEnd type="none" w="med" len="med"/>
          </a:ln>
          <a:effectLst/>
        </p:spPr>
        <p:style>
          <a:lnRef idx="1">
            <a:schemeClr val="accent1"/>
          </a:lnRef>
          <a:fillRef idx="0">
            <a:schemeClr val="accent1"/>
          </a:fillRef>
          <a:effectRef idx="0">
            <a:schemeClr val="accent1"/>
          </a:effectRef>
          <a:fontRef idx="minor">
            <a:schemeClr val="tx1"/>
          </a:fontRef>
        </p:style>
        <p:txBody>
          <a:bodyPr lIns="46069" tIns="23035" rIns="46069" bIns="23035" rtlCol="0" anchor="ctr"/>
          <a:lstStyle/>
          <a:p>
            <a:pPr algn="ctr"/>
            <a:endParaRPr lang="en-US" sz="800">
              <a:solidFill>
                <a:schemeClr val="accent2"/>
              </a:solidFill>
            </a:endParaRPr>
          </a:p>
        </p:txBody>
      </p:sp>
      <p:sp>
        <p:nvSpPr>
          <p:cNvPr id="92" name="Arc 3"/>
          <p:cNvSpPr/>
          <p:nvPr/>
        </p:nvSpPr>
        <p:spPr>
          <a:xfrm rot="17548443">
            <a:off x="4742802" y="3888201"/>
            <a:ext cx="1253063" cy="1263197"/>
          </a:xfrm>
          <a:prstGeom prst="arc">
            <a:avLst/>
          </a:prstGeom>
          <a:ln w="12700">
            <a:solidFill>
              <a:schemeClr val="bg1">
                <a:lumMod val="50000"/>
              </a:schemeClr>
            </a:solidFill>
            <a:prstDash val="sysDash"/>
            <a:headEnd type="triangle" w="sm" len="med"/>
            <a:tailEnd type="none" w="med" len="med"/>
          </a:ln>
          <a:effectLst/>
        </p:spPr>
        <p:style>
          <a:lnRef idx="1">
            <a:schemeClr val="accent1"/>
          </a:lnRef>
          <a:fillRef idx="0">
            <a:schemeClr val="accent1"/>
          </a:fillRef>
          <a:effectRef idx="0">
            <a:schemeClr val="accent1"/>
          </a:effectRef>
          <a:fontRef idx="minor">
            <a:schemeClr val="tx1"/>
          </a:fontRef>
        </p:style>
        <p:txBody>
          <a:bodyPr lIns="46069" tIns="23035" rIns="46069" bIns="23035" rtlCol="0" anchor="ctr"/>
          <a:lstStyle/>
          <a:p>
            <a:pPr algn="ctr"/>
            <a:endParaRPr lang="en-US" sz="800">
              <a:solidFill>
                <a:schemeClr val="accent2"/>
              </a:solidFill>
            </a:endParaRPr>
          </a:p>
        </p:txBody>
      </p:sp>
      <p:sp>
        <p:nvSpPr>
          <p:cNvPr id="94" name="Arc 3"/>
          <p:cNvSpPr/>
          <p:nvPr/>
        </p:nvSpPr>
        <p:spPr>
          <a:xfrm rot="805470" flipH="1">
            <a:off x="6190522" y="2739271"/>
            <a:ext cx="1741048" cy="1727080"/>
          </a:xfrm>
          <a:prstGeom prst="arc">
            <a:avLst/>
          </a:prstGeom>
          <a:ln w="12700">
            <a:solidFill>
              <a:schemeClr val="bg1">
                <a:lumMod val="50000"/>
              </a:schemeClr>
            </a:solidFill>
            <a:prstDash val="sysDash"/>
            <a:headEnd type="triangle" w="sm" len="med"/>
            <a:tailEnd type="none" w="med" len="med"/>
          </a:ln>
          <a:effectLst/>
        </p:spPr>
        <p:style>
          <a:lnRef idx="1">
            <a:schemeClr val="accent1"/>
          </a:lnRef>
          <a:fillRef idx="0">
            <a:schemeClr val="accent1"/>
          </a:fillRef>
          <a:effectRef idx="0">
            <a:schemeClr val="accent1"/>
          </a:effectRef>
          <a:fontRef idx="minor">
            <a:schemeClr val="tx1"/>
          </a:fontRef>
        </p:style>
        <p:txBody>
          <a:bodyPr lIns="46069" tIns="23035" rIns="46069" bIns="23035" rtlCol="0" anchor="ctr"/>
          <a:lstStyle/>
          <a:p>
            <a:pPr algn="ctr"/>
            <a:endParaRPr lang="en-US" sz="800">
              <a:solidFill>
                <a:schemeClr val="accent2"/>
              </a:solidFill>
            </a:endParaRPr>
          </a:p>
        </p:txBody>
      </p:sp>
      <p:sp>
        <p:nvSpPr>
          <p:cNvPr id="95" name="Arc 3"/>
          <p:cNvSpPr/>
          <p:nvPr/>
        </p:nvSpPr>
        <p:spPr>
          <a:xfrm rot="2490861" flipH="1">
            <a:off x="6205497" y="3837857"/>
            <a:ext cx="1456736" cy="1466755"/>
          </a:xfrm>
          <a:prstGeom prst="arc">
            <a:avLst/>
          </a:prstGeom>
          <a:ln w="12700">
            <a:solidFill>
              <a:schemeClr val="bg1">
                <a:lumMod val="50000"/>
              </a:schemeClr>
            </a:solidFill>
            <a:prstDash val="sysDash"/>
            <a:headEnd type="triangle" w="sm" len="med"/>
            <a:tailEnd type="none" w="med" len="med"/>
          </a:ln>
          <a:effectLst/>
        </p:spPr>
        <p:style>
          <a:lnRef idx="1">
            <a:schemeClr val="accent1"/>
          </a:lnRef>
          <a:fillRef idx="0">
            <a:schemeClr val="accent1"/>
          </a:fillRef>
          <a:effectRef idx="0">
            <a:schemeClr val="accent1"/>
          </a:effectRef>
          <a:fontRef idx="minor">
            <a:schemeClr val="tx1"/>
          </a:fontRef>
        </p:style>
        <p:txBody>
          <a:bodyPr lIns="46069" tIns="23035" rIns="46069" bIns="23035" rtlCol="0" anchor="ctr"/>
          <a:lstStyle/>
          <a:p>
            <a:pPr algn="ctr"/>
            <a:endParaRPr lang="en-US" sz="800">
              <a:solidFill>
                <a:schemeClr val="accent2"/>
              </a:solidFill>
            </a:endParaRPr>
          </a:p>
        </p:txBody>
      </p:sp>
      <p:cxnSp>
        <p:nvCxnSpPr>
          <p:cNvPr id="19" name="直接箭头连接符 18"/>
          <p:cNvCxnSpPr/>
          <p:nvPr/>
        </p:nvCxnSpPr>
        <p:spPr>
          <a:xfrm flipH="1" flipV="1">
            <a:off x="3083008" y="3530487"/>
            <a:ext cx="2198302" cy="72327"/>
          </a:xfrm>
          <a:prstGeom prst="straightConnector1">
            <a:avLst/>
          </a:prstGeom>
          <a:ln w="12700">
            <a:solidFill>
              <a:schemeClr val="bg1">
                <a:lumMod val="50000"/>
              </a:schemeClr>
            </a:solidFill>
            <a:prstDash val="sysDash"/>
            <a:headEnd type="none" w="sm" len="med"/>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V="1">
            <a:off x="6966128" y="2920045"/>
            <a:ext cx="2057712" cy="610444"/>
          </a:xfrm>
          <a:prstGeom prst="straightConnector1">
            <a:avLst/>
          </a:prstGeom>
          <a:ln w="12700">
            <a:solidFill>
              <a:schemeClr val="bg1">
                <a:lumMod val="50000"/>
              </a:schemeClr>
            </a:solidFill>
            <a:prstDash val="sysDash"/>
            <a:headEnd w="sm" len="med"/>
            <a:tailEnd type="triangl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5225360" y="2920046"/>
            <a:ext cx="1590225" cy="1564329"/>
            <a:chOff x="10338911" y="5825217"/>
            <a:chExt cx="3146902" cy="3120692"/>
          </a:xfrm>
        </p:grpSpPr>
        <p:sp>
          <p:nvSpPr>
            <p:cNvPr id="80" name="Shape 2659"/>
            <p:cNvSpPr/>
            <p:nvPr/>
          </p:nvSpPr>
          <p:spPr>
            <a:xfrm>
              <a:off x="10338911" y="5825217"/>
              <a:ext cx="3120691" cy="31206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sz="3200">
                <a:latin typeface="Arial" panose="020B0604020202020204" pitchFamily="34" charset="0"/>
                <a:ea typeface="微软雅黑" panose="020B0503020204020204" pitchFamily="34" charset="-122"/>
                <a:sym typeface="Arial" panose="020B0604020202020204" pitchFamily="34" charset="0"/>
              </a:endParaRPr>
            </a:p>
          </p:txBody>
        </p:sp>
        <p:sp>
          <p:nvSpPr>
            <p:cNvPr id="90" name="Shape 2621"/>
            <p:cNvSpPr/>
            <p:nvPr/>
          </p:nvSpPr>
          <p:spPr>
            <a:xfrm>
              <a:off x="10406098" y="6818345"/>
              <a:ext cx="3079715" cy="1309838"/>
            </a:xfrm>
            <a:prstGeom prst="rect">
              <a:avLst/>
            </a:prstGeom>
            <a:noFill/>
            <a:ln w="12700" cap="flat">
              <a:noFill/>
              <a:miter lim="400000"/>
            </a:ln>
            <a:effectLst/>
          </p:spPr>
          <p:txBody>
            <a:bodyPr wrap="square" lIns="0" tIns="0" rIns="0" bIns="0" numCol="1" anchor="t">
              <a:spAutoFit/>
            </a:bodyPr>
            <a:lstStyle>
              <a:lvl1pPr>
                <a:defRPr sz="4500" b="1">
                  <a:solidFill>
                    <a:srgbClr val="212830"/>
                  </a:solidFill>
                  <a:latin typeface="BebasNeueBold"/>
                  <a:ea typeface="BebasNeueBold"/>
                  <a:cs typeface="BebasNeueBold"/>
                  <a:sym typeface="BebasNeueBold"/>
                </a:defRPr>
              </a:lvl1pPr>
            </a:lstStyle>
            <a:p>
              <a:pPr lvl="0" algn="ctr">
                <a:defRPr sz="1800" b="0">
                  <a:solidFill>
                    <a:srgbClr val="000000"/>
                  </a:solidFill>
                </a:defRPr>
              </a:pPr>
              <a:r>
                <a:rPr lang="zh-CN" altLang="en-US" sz="2100" spc="400" dirty="0">
                  <a:solidFill>
                    <a:schemeClr val="bg1"/>
                  </a:solidFill>
                  <a:latin typeface="Arial" panose="020B0604020202020204" pitchFamily="34" charset="0"/>
                  <a:ea typeface="微软雅黑" panose="020B0503020204020204" pitchFamily="34" charset="-122"/>
                  <a:sym typeface="Arial" panose="020B0604020202020204" pitchFamily="34" charset="0"/>
                </a:rPr>
                <a:t>战略</a:t>
              </a:r>
              <a:endParaRPr lang="en-US" altLang="zh-CN" sz="2100" spc="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ctr">
                <a:defRPr sz="1800" b="0">
                  <a:solidFill>
                    <a:srgbClr val="000000"/>
                  </a:solidFill>
                </a:defRPr>
              </a:pPr>
              <a:r>
                <a:rPr lang="zh-CN" altLang="en-US" sz="2100" spc="400" dirty="0">
                  <a:solidFill>
                    <a:schemeClr val="bg1"/>
                  </a:solidFill>
                  <a:latin typeface="Arial" panose="020B0604020202020204" pitchFamily="34" charset="0"/>
                  <a:ea typeface="微软雅黑" panose="020B0503020204020204" pitchFamily="34" charset="-122"/>
                  <a:sym typeface="Arial" panose="020B0604020202020204" pitchFamily="34" charset="0"/>
                </a:rPr>
                <a:t>目标</a:t>
              </a:r>
              <a:endParaRPr sz="2100" spc="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8" name="组合 97"/>
          <p:cNvGrpSpPr/>
          <p:nvPr/>
        </p:nvGrpSpPr>
        <p:grpSpPr>
          <a:xfrm>
            <a:off x="1329195" y="5522562"/>
            <a:ext cx="9578104" cy="954108"/>
            <a:chOff x="1379715" y="3986755"/>
            <a:chExt cx="6588710" cy="661633"/>
          </a:xfrm>
          <a:solidFill>
            <a:schemeClr val="bg1">
              <a:lumMod val="50000"/>
            </a:schemeClr>
          </a:solidFill>
        </p:grpSpPr>
        <p:sp>
          <p:nvSpPr>
            <p:cNvPr id="99" name="矩形 98"/>
            <p:cNvSpPr/>
            <p:nvPr/>
          </p:nvSpPr>
          <p:spPr>
            <a:xfrm>
              <a:off x="1379715" y="3988433"/>
              <a:ext cx="6588710" cy="504056"/>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TextBox 99"/>
            <p:cNvSpPr txBox="1"/>
            <p:nvPr/>
          </p:nvSpPr>
          <p:spPr>
            <a:xfrm>
              <a:off x="2711261" y="3986755"/>
              <a:ext cx="4042327" cy="661633"/>
            </a:xfrm>
            <a:prstGeom prst="rect">
              <a:avLst/>
            </a:prstGeom>
            <a:noFill/>
          </p:spPr>
          <p:txBody>
            <a:bodyPr wrap="square" rtlCol="0">
              <a:spAutoFit/>
            </a:bodyPr>
            <a:lstStyle/>
            <a:p>
              <a:pPr algn="ctr">
                <a:lnSpc>
                  <a:spcPct val="150000"/>
                </a:lnSpc>
              </a:pPr>
              <a:r>
                <a:rPr lang="zh-CN" altLang="en-US" sz="1200" dirty="0">
                  <a:solidFill>
                    <a:schemeClr val="bg1">
                      <a:lumMod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en-US" altLang="zh-CN" sz="1200" dirty="0">
                <a:solidFill>
                  <a:schemeClr val="bg1">
                    <a:lumMod val="25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200" dirty="0">
                <a:solidFill>
                  <a:schemeClr val="bg1">
                    <a:lumMod val="25000"/>
                  </a:schemeClr>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down)">
                                      <p:cBhvr>
                                        <p:cTn id="13" dur="500"/>
                                        <p:tgtEl>
                                          <p:spTgt spid="91"/>
                                        </p:tgtEl>
                                      </p:cBhvr>
                                    </p:animEffect>
                                  </p:childTnLst>
                                </p:cTn>
                              </p:par>
                              <p:par>
                                <p:cTn id="14" presetID="22" presetClass="entr" presetSubtype="2"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wipe(down)">
                                      <p:cBhvr>
                                        <p:cTn id="19" dur="500"/>
                                        <p:tgtEl>
                                          <p:spTgt spid="94"/>
                                        </p:tgtEl>
                                      </p:cBhvr>
                                    </p:animEffect>
                                  </p:childTnLst>
                                </p:cTn>
                              </p:par>
                              <p:par>
                                <p:cTn id="20" presetID="22" presetClass="entr" presetSubtype="8" fill="hold"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left)">
                                      <p:cBhvr>
                                        <p:cTn id="22" dur="500"/>
                                        <p:tgtEl>
                                          <p:spTgt spid="9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wipe(left)">
                                      <p:cBhvr>
                                        <p:cTn id="25" dur="500"/>
                                        <p:tgtEl>
                                          <p:spTgt spid="95"/>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wipe(right)">
                                      <p:cBhvr>
                                        <p:cTn id="28" dur="500"/>
                                        <p:tgtEl>
                                          <p:spTgt spid="92"/>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par>
                                <p:cTn id="33" presetID="10" presetClass="entr" presetSubtype="0" fill="hold" nodeType="withEffect">
                                  <p:stCondLst>
                                    <p:cond delay="20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500"/>
                                        <p:tgtEl>
                                          <p:spTgt spid="104"/>
                                        </p:tgtEl>
                                      </p:cBhvr>
                                    </p:animEffect>
                                  </p:childTnLst>
                                </p:cTn>
                              </p:par>
                              <p:par>
                                <p:cTn id="36" presetID="10" presetClass="entr" presetSubtype="0" fill="hold" nodeType="withEffect">
                                  <p:stCondLst>
                                    <p:cond delay="400"/>
                                  </p:stCondLst>
                                  <p:childTnLst>
                                    <p:set>
                                      <p:cBhvr>
                                        <p:cTn id="37" dur="1" fill="hold">
                                          <p:stCondLst>
                                            <p:cond delay="0"/>
                                          </p:stCondLst>
                                        </p:cTn>
                                        <p:tgtEl>
                                          <p:spTgt spid="106"/>
                                        </p:tgtEl>
                                        <p:attrNameLst>
                                          <p:attrName>style.visibility</p:attrName>
                                        </p:attrNameLst>
                                      </p:cBhvr>
                                      <p:to>
                                        <p:strVal val="visible"/>
                                      </p:to>
                                    </p:set>
                                    <p:animEffect transition="in" filter="fade">
                                      <p:cBhvr>
                                        <p:cTn id="38" dur="500"/>
                                        <p:tgtEl>
                                          <p:spTgt spid="106"/>
                                        </p:tgtEl>
                                      </p:cBhvr>
                                    </p:animEffect>
                                  </p:childTnLst>
                                </p:cTn>
                              </p:par>
                              <p:par>
                                <p:cTn id="39" presetID="10" presetClass="entr" presetSubtype="0" fill="hold" nodeType="withEffect">
                                  <p:stCondLst>
                                    <p:cond delay="600"/>
                                  </p:stCondLst>
                                  <p:childTnLst>
                                    <p:set>
                                      <p:cBhvr>
                                        <p:cTn id="40" dur="1" fill="hold">
                                          <p:stCondLst>
                                            <p:cond delay="0"/>
                                          </p:stCondLst>
                                        </p:cTn>
                                        <p:tgtEl>
                                          <p:spTgt spid="103"/>
                                        </p:tgtEl>
                                        <p:attrNameLst>
                                          <p:attrName>style.visibility</p:attrName>
                                        </p:attrNameLst>
                                      </p:cBhvr>
                                      <p:to>
                                        <p:strVal val="visible"/>
                                      </p:to>
                                    </p:set>
                                    <p:animEffect transition="in" filter="fade">
                                      <p:cBhvr>
                                        <p:cTn id="41" dur="500"/>
                                        <p:tgtEl>
                                          <p:spTgt spid="103"/>
                                        </p:tgtEl>
                                      </p:cBhvr>
                                    </p:animEffect>
                                  </p:childTnLst>
                                </p:cTn>
                              </p:par>
                              <p:par>
                                <p:cTn id="42" presetID="10" presetClass="entr" presetSubtype="0" fill="hold" nodeType="withEffect">
                                  <p:stCondLst>
                                    <p:cond delay="80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500"/>
                                        <p:tgtEl>
                                          <p:spTgt spid="102"/>
                                        </p:tgtEl>
                                      </p:cBhvr>
                                    </p:animEffect>
                                  </p:childTnLst>
                                </p:cTn>
                              </p:par>
                              <p:par>
                                <p:cTn id="45" presetID="10" presetClass="entr" presetSubtype="0" fill="hold" nodeType="withEffect">
                                  <p:stCondLst>
                                    <p:cond delay="100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500"/>
                                        <p:tgtEl>
                                          <p:spTgt spid="101"/>
                                        </p:tgtEl>
                                      </p:cBhvr>
                                    </p:animEffect>
                                  </p:childTnLst>
                                </p:cTn>
                              </p:par>
                            </p:childTnLst>
                          </p:cTn>
                        </p:par>
                        <p:par>
                          <p:cTn id="48" fill="hold">
                            <p:stCondLst>
                              <p:cond delay="1500"/>
                            </p:stCondLst>
                            <p:childTnLst>
                              <p:par>
                                <p:cTn id="49" presetID="42" presetClass="entr" presetSubtype="0" fill="hold"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fade">
                                      <p:cBhvr>
                                        <p:cTn id="51" dur="500"/>
                                        <p:tgtEl>
                                          <p:spTgt spid="98"/>
                                        </p:tgtEl>
                                      </p:cBhvr>
                                    </p:animEffect>
                                    <p:anim calcmode="lin" valueType="num">
                                      <p:cBhvr>
                                        <p:cTn id="52" dur="500" fill="hold"/>
                                        <p:tgtEl>
                                          <p:spTgt spid="98"/>
                                        </p:tgtEl>
                                        <p:attrNameLst>
                                          <p:attrName>ppt_x</p:attrName>
                                        </p:attrNameLst>
                                      </p:cBhvr>
                                      <p:tavLst>
                                        <p:tav tm="0">
                                          <p:val>
                                            <p:strVal val="#ppt_x"/>
                                          </p:val>
                                        </p:tav>
                                        <p:tav tm="100000">
                                          <p:val>
                                            <p:strVal val="#ppt_x"/>
                                          </p:val>
                                        </p:tav>
                                      </p:tavLst>
                                    </p:anim>
                                    <p:anim calcmode="lin" valueType="num">
                                      <p:cBhvr>
                                        <p:cTn id="53" dur="5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4" grpId="0" animBg="1"/>
      <p:bldP spid="9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10"/>
          <p:cNvSpPr/>
          <p:nvPr/>
        </p:nvSpPr>
        <p:spPr bwMode="auto">
          <a:xfrm>
            <a:off x="9380017" y="3356260"/>
            <a:ext cx="169258" cy="495750"/>
          </a:xfrm>
          <a:custGeom>
            <a:avLst/>
            <a:gdLst>
              <a:gd name="T0" fmla="*/ 0 w 70"/>
              <a:gd name="T1" fmla="*/ 205 h 205"/>
              <a:gd name="T2" fmla="*/ 0 w 70"/>
              <a:gd name="T3" fmla="*/ 0 h 205"/>
              <a:gd name="T4" fmla="*/ 70 w 70"/>
              <a:gd name="T5" fmla="*/ 0 h 205"/>
              <a:gd name="T6" fmla="*/ 70 w 70"/>
              <a:gd name="T7" fmla="*/ 205 h 205"/>
              <a:gd name="T8" fmla="*/ 0 w 70"/>
              <a:gd name="T9" fmla="*/ 205 h 205"/>
              <a:gd name="T10" fmla="*/ 0 w 70"/>
              <a:gd name="T11" fmla="*/ 205 h 205"/>
            </a:gdLst>
            <a:ahLst/>
            <a:cxnLst>
              <a:cxn ang="0">
                <a:pos x="T0" y="T1"/>
              </a:cxn>
              <a:cxn ang="0">
                <a:pos x="T2" y="T3"/>
              </a:cxn>
              <a:cxn ang="0">
                <a:pos x="T4" y="T5"/>
              </a:cxn>
              <a:cxn ang="0">
                <a:pos x="T6" y="T7"/>
              </a:cxn>
              <a:cxn ang="0">
                <a:pos x="T8" y="T9"/>
              </a:cxn>
              <a:cxn ang="0">
                <a:pos x="T10" y="T11"/>
              </a:cxn>
            </a:cxnLst>
            <a:rect l="0" t="0" r="r" b="b"/>
            <a:pathLst>
              <a:path w="70" h="205">
                <a:moveTo>
                  <a:pt x="0" y="205"/>
                </a:moveTo>
                <a:lnTo>
                  <a:pt x="0" y="0"/>
                </a:lnTo>
                <a:lnTo>
                  <a:pt x="70" y="0"/>
                </a:lnTo>
                <a:lnTo>
                  <a:pt x="70" y="205"/>
                </a:lnTo>
                <a:lnTo>
                  <a:pt x="0" y="205"/>
                </a:lnTo>
                <a:lnTo>
                  <a:pt x="0" y="205"/>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2" name="组合 51"/>
          <p:cNvGrpSpPr/>
          <p:nvPr/>
        </p:nvGrpSpPr>
        <p:grpSpPr>
          <a:xfrm>
            <a:off x="825220" y="2694350"/>
            <a:ext cx="1968234" cy="1826779"/>
            <a:chOff x="824426" y="2409981"/>
            <a:chExt cx="1968234" cy="1827202"/>
          </a:xfrm>
        </p:grpSpPr>
        <p:sp>
          <p:nvSpPr>
            <p:cNvPr id="53" name="Freeform 14"/>
            <p:cNvSpPr/>
            <p:nvPr/>
          </p:nvSpPr>
          <p:spPr bwMode="auto">
            <a:xfrm>
              <a:off x="824426" y="2409981"/>
              <a:ext cx="386876" cy="350734"/>
            </a:xfrm>
            <a:custGeom>
              <a:avLst/>
              <a:gdLst>
                <a:gd name="T0" fmla="*/ 160 w 160"/>
                <a:gd name="T1" fmla="*/ 0 h 145"/>
                <a:gd name="T2" fmla="*/ 82 w 160"/>
                <a:gd name="T3" fmla="*/ 145 h 145"/>
                <a:gd name="T4" fmla="*/ 0 w 160"/>
                <a:gd name="T5" fmla="*/ 0 h 145"/>
                <a:gd name="T6" fmla="*/ 160 w 160"/>
                <a:gd name="T7" fmla="*/ 0 h 145"/>
                <a:gd name="T8" fmla="*/ 160 w 160"/>
                <a:gd name="T9" fmla="*/ 0 h 145"/>
              </a:gdLst>
              <a:ahLst/>
              <a:cxnLst>
                <a:cxn ang="0">
                  <a:pos x="T0" y="T1"/>
                </a:cxn>
                <a:cxn ang="0">
                  <a:pos x="T2" y="T3"/>
                </a:cxn>
                <a:cxn ang="0">
                  <a:pos x="T4" y="T5"/>
                </a:cxn>
                <a:cxn ang="0">
                  <a:pos x="T6" y="T7"/>
                </a:cxn>
                <a:cxn ang="0">
                  <a:pos x="T8" y="T9"/>
                </a:cxn>
              </a:cxnLst>
              <a:rect l="0" t="0" r="r" b="b"/>
              <a:pathLst>
                <a:path w="160" h="145">
                  <a:moveTo>
                    <a:pt x="160" y="0"/>
                  </a:moveTo>
                  <a:lnTo>
                    <a:pt x="82" y="145"/>
                  </a:lnTo>
                  <a:lnTo>
                    <a:pt x="0" y="0"/>
                  </a:lnTo>
                  <a:lnTo>
                    <a:pt x="160" y="0"/>
                  </a:lnTo>
                  <a:lnTo>
                    <a:pt x="16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4" name="Freeform 15"/>
            <p:cNvSpPr/>
            <p:nvPr/>
          </p:nvSpPr>
          <p:spPr bwMode="auto">
            <a:xfrm>
              <a:off x="933236" y="2684281"/>
              <a:ext cx="1859424" cy="1552902"/>
            </a:xfrm>
            <a:custGeom>
              <a:avLst/>
              <a:gdLst>
                <a:gd name="T0" fmla="*/ 274 w 274"/>
                <a:gd name="T1" fmla="*/ 92 h 229"/>
                <a:gd name="T2" fmla="*/ 274 w 274"/>
                <a:gd name="T3" fmla="*/ 173 h 229"/>
                <a:gd name="T4" fmla="*/ 273 w 274"/>
                <a:gd name="T5" fmla="*/ 179 h 229"/>
                <a:gd name="T6" fmla="*/ 215 w 274"/>
                <a:gd name="T7" fmla="*/ 229 h 229"/>
                <a:gd name="T8" fmla="*/ 56 w 274"/>
                <a:gd name="T9" fmla="*/ 229 h 229"/>
                <a:gd name="T10" fmla="*/ 7 w 274"/>
                <a:gd name="T11" fmla="*/ 198 h 229"/>
                <a:gd name="T12" fmla="*/ 0 w 274"/>
                <a:gd name="T13" fmla="*/ 170 h 229"/>
                <a:gd name="T14" fmla="*/ 0 w 274"/>
                <a:gd name="T15" fmla="*/ 0 h 229"/>
                <a:gd name="T16" fmla="*/ 13 w 274"/>
                <a:gd name="T17" fmla="*/ 23 h 229"/>
                <a:gd name="T18" fmla="*/ 25 w 274"/>
                <a:gd name="T19" fmla="*/ 0 h 229"/>
                <a:gd name="T20" fmla="*/ 25 w 274"/>
                <a:gd name="T21" fmla="*/ 170 h 229"/>
                <a:gd name="T22" fmla="*/ 59 w 274"/>
                <a:gd name="T23" fmla="*/ 204 h 229"/>
                <a:gd name="T24" fmla="*/ 215 w 274"/>
                <a:gd name="T25" fmla="*/ 204 h 229"/>
                <a:gd name="T26" fmla="*/ 249 w 274"/>
                <a:gd name="T27" fmla="*/ 170 h 229"/>
                <a:gd name="T28" fmla="*/ 249 w 274"/>
                <a:gd name="T29" fmla="*/ 92 h 229"/>
                <a:gd name="T30" fmla="*/ 274 w 274"/>
                <a:gd name="T31" fmla="*/ 9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229">
                  <a:moveTo>
                    <a:pt x="274" y="92"/>
                  </a:moveTo>
                  <a:cubicBezTo>
                    <a:pt x="274" y="173"/>
                    <a:pt x="274" y="173"/>
                    <a:pt x="274" y="173"/>
                  </a:cubicBezTo>
                  <a:cubicBezTo>
                    <a:pt x="273" y="179"/>
                    <a:pt x="273" y="179"/>
                    <a:pt x="273" y="179"/>
                  </a:cubicBezTo>
                  <a:cubicBezTo>
                    <a:pt x="268" y="208"/>
                    <a:pt x="245" y="228"/>
                    <a:pt x="215" y="229"/>
                  </a:cubicBezTo>
                  <a:cubicBezTo>
                    <a:pt x="56" y="229"/>
                    <a:pt x="56" y="229"/>
                    <a:pt x="56" y="229"/>
                  </a:cubicBezTo>
                  <a:cubicBezTo>
                    <a:pt x="35" y="227"/>
                    <a:pt x="18" y="217"/>
                    <a:pt x="7" y="198"/>
                  </a:cubicBezTo>
                  <a:cubicBezTo>
                    <a:pt x="2" y="189"/>
                    <a:pt x="0" y="180"/>
                    <a:pt x="0" y="170"/>
                  </a:cubicBezTo>
                  <a:cubicBezTo>
                    <a:pt x="0" y="0"/>
                    <a:pt x="0" y="0"/>
                    <a:pt x="0" y="0"/>
                  </a:cubicBezTo>
                  <a:cubicBezTo>
                    <a:pt x="13" y="23"/>
                    <a:pt x="13" y="23"/>
                    <a:pt x="13" y="23"/>
                  </a:cubicBezTo>
                  <a:cubicBezTo>
                    <a:pt x="25" y="0"/>
                    <a:pt x="25" y="0"/>
                    <a:pt x="25" y="0"/>
                  </a:cubicBezTo>
                  <a:cubicBezTo>
                    <a:pt x="25" y="170"/>
                    <a:pt x="25" y="170"/>
                    <a:pt x="25" y="170"/>
                  </a:cubicBezTo>
                  <a:cubicBezTo>
                    <a:pt x="25" y="188"/>
                    <a:pt x="41" y="204"/>
                    <a:pt x="59" y="204"/>
                  </a:cubicBezTo>
                  <a:cubicBezTo>
                    <a:pt x="215" y="204"/>
                    <a:pt x="215" y="204"/>
                    <a:pt x="215" y="204"/>
                  </a:cubicBezTo>
                  <a:cubicBezTo>
                    <a:pt x="234" y="204"/>
                    <a:pt x="249" y="188"/>
                    <a:pt x="249" y="170"/>
                  </a:cubicBezTo>
                  <a:cubicBezTo>
                    <a:pt x="249" y="92"/>
                    <a:pt x="249" y="92"/>
                    <a:pt x="249" y="92"/>
                  </a:cubicBezTo>
                  <a:cubicBezTo>
                    <a:pt x="274" y="92"/>
                    <a:pt x="274" y="92"/>
                    <a:pt x="274" y="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5" name="Freeform 16"/>
            <p:cNvSpPr/>
            <p:nvPr/>
          </p:nvSpPr>
          <p:spPr bwMode="auto">
            <a:xfrm>
              <a:off x="1849647" y="3613867"/>
              <a:ext cx="26598" cy="544242"/>
            </a:xfrm>
            <a:custGeom>
              <a:avLst/>
              <a:gdLst>
                <a:gd name="T0" fmla="*/ 0 w 11"/>
                <a:gd name="T1" fmla="*/ 0 h 225"/>
                <a:gd name="T2" fmla="*/ 11 w 11"/>
                <a:gd name="T3" fmla="*/ 0 h 225"/>
                <a:gd name="T4" fmla="*/ 11 w 11"/>
                <a:gd name="T5" fmla="*/ 225 h 225"/>
                <a:gd name="T6" fmla="*/ 0 w 11"/>
                <a:gd name="T7" fmla="*/ 225 h 225"/>
                <a:gd name="T8" fmla="*/ 0 w 11"/>
                <a:gd name="T9" fmla="*/ 0 h 225"/>
                <a:gd name="T10" fmla="*/ 0 w 11"/>
                <a:gd name="T11" fmla="*/ 0 h 225"/>
              </a:gdLst>
              <a:ahLst/>
              <a:cxnLst>
                <a:cxn ang="0">
                  <a:pos x="T0" y="T1"/>
                </a:cxn>
                <a:cxn ang="0">
                  <a:pos x="T2" y="T3"/>
                </a:cxn>
                <a:cxn ang="0">
                  <a:pos x="T4" y="T5"/>
                </a:cxn>
                <a:cxn ang="0">
                  <a:pos x="T6" y="T7"/>
                </a:cxn>
                <a:cxn ang="0">
                  <a:pos x="T8" y="T9"/>
                </a:cxn>
                <a:cxn ang="0">
                  <a:pos x="T10" y="T11"/>
                </a:cxn>
              </a:cxnLst>
              <a:rect l="0" t="0" r="r" b="b"/>
              <a:pathLst>
                <a:path w="11" h="225">
                  <a:moveTo>
                    <a:pt x="0" y="0"/>
                  </a:moveTo>
                  <a:lnTo>
                    <a:pt x="11" y="0"/>
                  </a:lnTo>
                  <a:lnTo>
                    <a:pt x="11" y="225"/>
                  </a:lnTo>
                  <a:lnTo>
                    <a:pt x="0" y="225"/>
                  </a:lnTo>
                  <a:lnTo>
                    <a:pt x="0"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grpSp>
        <p:nvGrpSpPr>
          <p:cNvPr id="56" name="组合 55"/>
          <p:cNvGrpSpPr/>
          <p:nvPr/>
        </p:nvGrpSpPr>
        <p:grpSpPr>
          <a:xfrm>
            <a:off x="2624195" y="2712995"/>
            <a:ext cx="1857005" cy="928624"/>
            <a:chOff x="2623399" y="2428631"/>
            <a:chExt cx="1857005" cy="928839"/>
          </a:xfrm>
        </p:grpSpPr>
        <p:sp>
          <p:nvSpPr>
            <p:cNvPr id="57" name="Freeform 6"/>
            <p:cNvSpPr/>
            <p:nvPr/>
          </p:nvSpPr>
          <p:spPr bwMode="auto">
            <a:xfrm>
              <a:off x="2623399" y="2428631"/>
              <a:ext cx="1857005" cy="928839"/>
            </a:xfrm>
            <a:custGeom>
              <a:avLst/>
              <a:gdLst>
                <a:gd name="T0" fmla="*/ 59 w 274"/>
                <a:gd name="T1" fmla="*/ 0 h 137"/>
                <a:gd name="T2" fmla="*/ 218 w 274"/>
                <a:gd name="T3" fmla="*/ 0 h 137"/>
                <a:gd name="T4" fmla="*/ 267 w 274"/>
                <a:gd name="T5" fmla="*/ 31 h 137"/>
                <a:gd name="T6" fmla="*/ 274 w 274"/>
                <a:gd name="T7" fmla="*/ 59 h 137"/>
                <a:gd name="T8" fmla="*/ 274 w 274"/>
                <a:gd name="T9" fmla="*/ 137 h 137"/>
                <a:gd name="T10" fmla="*/ 249 w 274"/>
                <a:gd name="T11" fmla="*/ 137 h 137"/>
                <a:gd name="T12" fmla="*/ 249 w 274"/>
                <a:gd name="T13" fmla="*/ 59 h 137"/>
                <a:gd name="T14" fmla="*/ 215 w 274"/>
                <a:gd name="T15" fmla="*/ 25 h 137"/>
                <a:gd name="T16" fmla="*/ 59 w 274"/>
                <a:gd name="T17" fmla="*/ 25 h 137"/>
                <a:gd name="T18" fmla="*/ 25 w 274"/>
                <a:gd name="T19" fmla="*/ 59 h 137"/>
                <a:gd name="T20" fmla="*/ 25 w 274"/>
                <a:gd name="T21" fmla="*/ 137 h 137"/>
                <a:gd name="T22" fmla="*/ 0 w 274"/>
                <a:gd name="T23" fmla="*/ 137 h 137"/>
                <a:gd name="T24" fmla="*/ 0 w 274"/>
                <a:gd name="T25" fmla="*/ 56 h 137"/>
                <a:gd name="T26" fmla="*/ 31 w 274"/>
                <a:gd name="T27" fmla="*/ 7 h 137"/>
                <a:gd name="T28" fmla="*/ 59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59" y="0"/>
                  </a:moveTo>
                  <a:cubicBezTo>
                    <a:pt x="218" y="0"/>
                    <a:pt x="218" y="0"/>
                    <a:pt x="218" y="0"/>
                  </a:cubicBezTo>
                  <a:cubicBezTo>
                    <a:pt x="239" y="2"/>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1"/>
                    <a:pt x="233" y="25"/>
                    <a:pt x="215" y="25"/>
                  </a:cubicBezTo>
                  <a:cubicBezTo>
                    <a:pt x="59" y="25"/>
                    <a:pt x="59" y="25"/>
                    <a:pt x="59" y="25"/>
                  </a:cubicBezTo>
                  <a:cubicBezTo>
                    <a:pt x="41" y="25"/>
                    <a:pt x="25" y="41"/>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8" name="Freeform 18"/>
            <p:cNvSpPr/>
            <p:nvPr/>
          </p:nvSpPr>
          <p:spPr bwMode="auto">
            <a:xfrm>
              <a:off x="3537394" y="2556829"/>
              <a:ext cx="29016" cy="541823"/>
            </a:xfrm>
            <a:custGeom>
              <a:avLst/>
              <a:gdLst>
                <a:gd name="T0" fmla="*/ 0 w 4"/>
                <a:gd name="T1" fmla="*/ 80 h 80"/>
                <a:gd name="T2" fmla="*/ 4 w 4"/>
                <a:gd name="T3" fmla="*/ 80 h 80"/>
                <a:gd name="T4" fmla="*/ 4 w 4"/>
                <a:gd name="T5" fmla="*/ 0 h 80"/>
                <a:gd name="T6" fmla="*/ 0 w 4"/>
                <a:gd name="T7" fmla="*/ 0 h 80"/>
                <a:gd name="T8" fmla="*/ 0 w 4"/>
                <a:gd name="T9" fmla="*/ 80 h 80"/>
              </a:gdLst>
              <a:ahLst/>
              <a:cxnLst>
                <a:cxn ang="0">
                  <a:pos x="T0" y="T1"/>
                </a:cxn>
                <a:cxn ang="0">
                  <a:pos x="T2" y="T3"/>
                </a:cxn>
                <a:cxn ang="0">
                  <a:pos x="T4" y="T5"/>
                </a:cxn>
                <a:cxn ang="0">
                  <a:pos x="T6" y="T7"/>
                </a:cxn>
                <a:cxn ang="0">
                  <a:pos x="T8" y="T9"/>
                </a:cxn>
              </a:cxnLst>
              <a:rect l="0" t="0" r="r" b="b"/>
              <a:pathLst>
                <a:path w="4" h="80">
                  <a:moveTo>
                    <a:pt x="0" y="80"/>
                  </a:moveTo>
                  <a:cubicBezTo>
                    <a:pt x="1" y="80"/>
                    <a:pt x="3" y="80"/>
                    <a:pt x="4" y="80"/>
                  </a:cubicBezTo>
                  <a:cubicBezTo>
                    <a:pt x="4" y="53"/>
                    <a:pt x="4" y="27"/>
                    <a:pt x="4" y="0"/>
                  </a:cubicBezTo>
                  <a:cubicBezTo>
                    <a:pt x="3" y="0"/>
                    <a:pt x="1" y="0"/>
                    <a:pt x="0" y="0"/>
                  </a:cubicBezTo>
                  <a:cubicBezTo>
                    <a:pt x="0" y="27"/>
                    <a:pt x="0" y="53"/>
                    <a:pt x="0" y="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grpSp>
        <p:nvGrpSpPr>
          <p:cNvPr id="59" name="组合 58"/>
          <p:cNvGrpSpPr/>
          <p:nvPr/>
        </p:nvGrpSpPr>
        <p:grpSpPr>
          <a:xfrm>
            <a:off x="4311940" y="3641618"/>
            <a:ext cx="1859424" cy="928624"/>
            <a:chOff x="4311146" y="3357469"/>
            <a:chExt cx="1859424" cy="928839"/>
          </a:xfrm>
        </p:grpSpPr>
        <p:sp>
          <p:nvSpPr>
            <p:cNvPr id="60" name="Freeform 8"/>
            <p:cNvSpPr/>
            <p:nvPr/>
          </p:nvSpPr>
          <p:spPr bwMode="auto">
            <a:xfrm>
              <a:off x="4311146" y="3357469"/>
              <a:ext cx="1859424" cy="928839"/>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1"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1" name="Freeform 20"/>
            <p:cNvSpPr/>
            <p:nvPr/>
          </p:nvSpPr>
          <p:spPr bwMode="auto">
            <a:xfrm>
              <a:off x="5227559" y="3613867"/>
              <a:ext cx="26598" cy="544242"/>
            </a:xfrm>
            <a:custGeom>
              <a:avLst/>
              <a:gdLst>
                <a:gd name="T0" fmla="*/ 0 w 4"/>
                <a:gd name="T1" fmla="*/ 0 h 80"/>
                <a:gd name="T2" fmla="*/ 4 w 4"/>
                <a:gd name="T3" fmla="*/ 0 h 80"/>
                <a:gd name="T4" fmla="*/ 4 w 4"/>
                <a:gd name="T5" fmla="*/ 80 h 80"/>
                <a:gd name="T6" fmla="*/ 0 w 4"/>
                <a:gd name="T7" fmla="*/ 80 h 80"/>
                <a:gd name="T8" fmla="*/ 0 w 4"/>
                <a:gd name="T9" fmla="*/ 0 h 80"/>
              </a:gdLst>
              <a:ahLst/>
              <a:cxnLst>
                <a:cxn ang="0">
                  <a:pos x="T0" y="T1"/>
                </a:cxn>
                <a:cxn ang="0">
                  <a:pos x="T2" y="T3"/>
                </a:cxn>
                <a:cxn ang="0">
                  <a:pos x="T4" y="T5"/>
                </a:cxn>
                <a:cxn ang="0">
                  <a:pos x="T6" y="T7"/>
                </a:cxn>
                <a:cxn ang="0">
                  <a:pos x="T8" y="T9"/>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grpSp>
        <p:nvGrpSpPr>
          <p:cNvPr id="62" name="组合 61"/>
          <p:cNvGrpSpPr/>
          <p:nvPr/>
        </p:nvGrpSpPr>
        <p:grpSpPr>
          <a:xfrm>
            <a:off x="6002106" y="2712995"/>
            <a:ext cx="1857005" cy="928624"/>
            <a:chOff x="6001311" y="2428631"/>
            <a:chExt cx="1857005" cy="928839"/>
          </a:xfrm>
        </p:grpSpPr>
        <p:sp>
          <p:nvSpPr>
            <p:cNvPr id="63" name="Freeform 9"/>
            <p:cNvSpPr/>
            <p:nvPr/>
          </p:nvSpPr>
          <p:spPr bwMode="auto">
            <a:xfrm>
              <a:off x="6001311" y="2428631"/>
              <a:ext cx="1857005" cy="928839"/>
            </a:xfrm>
            <a:custGeom>
              <a:avLst/>
              <a:gdLst>
                <a:gd name="T0" fmla="*/ 59 w 274"/>
                <a:gd name="T1" fmla="*/ 0 h 137"/>
                <a:gd name="T2" fmla="*/ 218 w 274"/>
                <a:gd name="T3" fmla="*/ 0 h 137"/>
                <a:gd name="T4" fmla="*/ 267 w 274"/>
                <a:gd name="T5" fmla="*/ 31 h 137"/>
                <a:gd name="T6" fmla="*/ 274 w 274"/>
                <a:gd name="T7" fmla="*/ 59 h 137"/>
                <a:gd name="T8" fmla="*/ 274 w 274"/>
                <a:gd name="T9" fmla="*/ 137 h 137"/>
                <a:gd name="T10" fmla="*/ 249 w 274"/>
                <a:gd name="T11" fmla="*/ 137 h 137"/>
                <a:gd name="T12" fmla="*/ 249 w 274"/>
                <a:gd name="T13" fmla="*/ 59 h 137"/>
                <a:gd name="T14" fmla="*/ 215 w 274"/>
                <a:gd name="T15" fmla="*/ 25 h 137"/>
                <a:gd name="T16" fmla="*/ 59 w 274"/>
                <a:gd name="T17" fmla="*/ 25 h 137"/>
                <a:gd name="T18" fmla="*/ 25 w 274"/>
                <a:gd name="T19" fmla="*/ 59 h 137"/>
                <a:gd name="T20" fmla="*/ 25 w 274"/>
                <a:gd name="T21" fmla="*/ 137 h 137"/>
                <a:gd name="T22" fmla="*/ 0 w 274"/>
                <a:gd name="T23" fmla="*/ 137 h 137"/>
                <a:gd name="T24" fmla="*/ 0 w 274"/>
                <a:gd name="T25" fmla="*/ 56 h 137"/>
                <a:gd name="T26" fmla="*/ 31 w 274"/>
                <a:gd name="T27" fmla="*/ 7 h 137"/>
                <a:gd name="T28" fmla="*/ 59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59" y="0"/>
                  </a:moveTo>
                  <a:cubicBezTo>
                    <a:pt x="218" y="0"/>
                    <a:pt x="218" y="0"/>
                    <a:pt x="218" y="0"/>
                  </a:cubicBezTo>
                  <a:cubicBezTo>
                    <a:pt x="239" y="2"/>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1"/>
                    <a:pt x="233" y="25"/>
                    <a:pt x="215" y="25"/>
                  </a:cubicBezTo>
                  <a:cubicBezTo>
                    <a:pt x="59" y="25"/>
                    <a:pt x="59" y="25"/>
                    <a:pt x="59" y="25"/>
                  </a:cubicBezTo>
                  <a:cubicBezTo>
                    <a:pt x="40" y="25"/>
                    <a:pt x="25" y="41"/>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4" name="Freeform 22"/>
            <p:cNvSpPr/>
            <p:nvPr/>
          </p:nvSpPr>
          <p:spPr bwMode="auto">
            <a:xfrm>
              <a:off x="6915306" y="2556829"/>
              <a:ext cx="29016" cy="541823"/>
            </a:xfrm>
            <a:custGeom>
              <a:avLst/>
              <a:gdLst>
                <a:gd name="T0" fmla="*/ 0 w 4"/>
                <a:gd name="T1" fmla="*/ 80 h 80"/>
                <a:gd name="T2" fmla="*/ 4 w 4"/>
                <a:gd name="T3" fmla="*/ 80 h 80"/>
                <a:gd name="T4" fmla="*/ 4 w 4"/>
                <a:gd name="T5" fmla="*/ 0 h 80"/>
                <a:gd name="T6" fmla="*/ 0 w 4"/>
                <a:gd name="T7" fmla="*/ 0 h 80"/>
                <a:gd name="T8" fmla="*/ 0 w 4"/>
                <a:gd name="T9" fmla="*/ 80 h 80"/>
              </a:gdLst>
              <a:ahLst/>
              <a:cxnLst>
                <a:cxn ang="0">
                  <a:pos x="T0" y="T1"/>
                </a:cxn>
                <a:cxn ang="0">
                  <a:pos x="T2" y="T3"/>
                </a:cxn>
                <a:cxn ang="0">
                  <a:pos x="T4" y="T5"/>
                </a:cxn>
                <a:cxn ang="0">
                  <a:pos x="T6" y="T7"/>
                </a:cxn>
                <a:cxn ang="0">
                  <a:pos x="T8" y="T9"/>
                </a:cxn>
              </a:cxnLst>
              <a:rect l="0" t="0" r="r" b="b"/>
              <a:pathLst>
                <a:path w="4" h="80">
                  <a:moveTo>
                    <a:pt x="0" y="80"/>
                  </a:moveTo>
                  <a:cubicBezTo>
                    <a:pt x="1" y="80"/>
                    <a:pt x="3" y="80"/>
                    <a:pt x="4" y="80"/>
                  </a:cubicBezTo>
                  <a:cubicBezTo>
                    <a:pt x="4" y="53"/>
                    <a:pt x="4" y="27"/>
                    <a:pt x="4" y="0"/>
                  </a:cubicBezTo>
                  <a:cubicBezTo>
                    <a:pt x="3" y="0"/>
                    <a:pt x="1" y="0"/>
                    <a:pt x="0" y="0"/>
                  </a:cubicBezTo>
                  <a:cubicBezTo>
                    <a:pt x="0" y="27"/>
                    <a:pt x="0" y="53"/>
                    <a:pt x="0" y="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grpSp>
        <p:nvGrpSpPr>
          <p:cNvPr id="65" name="组合 64"/>
          <p:cNvGrpSpPr/>
          <p:nvPr/>
        </p:nvGrpSpPr>
        <p:grpSpPr>
          <a:xfrm>
            <a:off x="7689850" y="3641618"/>
            <a:ext cx="1859424" cy="928624"/>
            <a:chOff x="7689056" y="3357469"/>
            <a:chExt cx="1859424" cy="928839"/>
          </a:xfrm>
        </p:grpSpPr>
        <p:sp>
          <p:nvSpPr>
            <p:cNvPr id="66" name="Freeform 11"/>
            <p:cNvSpPr/>
            <p:nvPr/>
          </p:nvSpPr>
          <p:spPr bwMode="auto">
            <a:xfrm>
              <a:off x="7689056" y="3357469"/>
              <a:ext cx="1859424" cy="928839"/>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0"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7" name="Freeform 24"/>
            <p:cNvSpPr/>
            <p:nvPr/>
          </p:nvSpPr>
          <p:spPr bwMode="auto">
            <a:xfrm>
              <a:off x="8605471" y="3613867"/>
              <a:ext cx="26598" cy="544242"/>
            </a:xfrm>
            <a:custGeom>
              <a:avLst/>
              <a:gdLst>
                <a:gd name="T0" fmla="*/ 0 w 4"/>
                <a:gd name="T1" fmla="*/ 0 h 80"/>
                <a:gd name="T2" fmla="*/ 4 w 4"/>
                <a:gd name="T3" fmla="*/ 0 h 80"/>
                <a:gd name="T4" fmla="*/ 4 w 4"/>
                <a:gd name="T5" fmla="*/ 80 h 80"/>
                <a:gd name="T6" fmla="*/ 0 w 4"/>
                <a:gd name="T7" fmla="*/ 80 h 80"/>
                <a:gd name="T8" fmla="*/ 0 w 4"/>
                <a:gd name="T9" fmla="*/ 0 h 80"/>
              </a:gdLst>
              <a:ahLst/>
              <a:cxnLst>
                <a:cxn ang="0">
                  <a:pos x="T0" y="T1"/>
                </a:cxn>
                <a:cxn ang="0">
                  <a:pos x="T2" y="T3"/>
                </a:cxn>
                <a:cxn ang="0">
                  <a:pos x="T4" y="T5"/>
                </a:cxn>
                <a:cxn ang="0">
                  <a:pos x="T6" y="T7"/>
                </a:cxn>
                <a:cxn ang="0">
                  <a:pos x="T8" y="T9"/>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grpSp>
        <p:nvGrpSpPr>
          <p:cNvPr id="68" name="组合 67"/>
          <p:cNvGrpSpPr/>
          <p:nvPr/>
        </p:nvGrpSpPr>
        <p:grpSpPr>
          <a:xfrm>
            <a:off x="9380019" y="2712996"/>
            <a:ext cx="1965813" cy="1857247"/>
            <a:chOff x="9379223" y="2428631"/>
            <a:chExt cx="1965813" cy="1857677"/>
          </a:xfrm>
        </p:grpSpPr>
        <p:sp>
          <p:nvSpPr>
            <p:cNvPr id="69" name="Freeform 12"/>
            <p:cNvSpPr/>
            <p:nvPr/>
          </p:nvSpPr>
          <p:spPr bwMode="auto">
            <a:xfrm>
              <a:off x="9379223" y="2428631"/>
              <a:ext cx="1857005" cy="1598861"/>
            </a:xfrm>
            <a:custGeom>
              <a:avLst/>
              <a:gdLst>
                <a:gd name="T0" fmla="*/ 59 w 274"/>
                <a:gd name="T1" fmla="*/ 0 h 236"/>
                <a:gd name="T2" fmla="*/ 218 w 274"/>
                <a:gd name="T3" fmla="*/ 0 h 236"/>
                <a:gd name="T4" fmla="*/ 267 w 274"/>
                <a:gd name="T5" fmla="*/ 31 h 236"/>
                <a:gd name="T6" fmla="*/ 274 w 274"/>
                <a:gd name="T7" fmla="*/ 59 h 236"/>
                <a:gd name="T8" fmla="*/ 274 w 274"/>
                <a:gd name="T9" fmla="*/ 236 h 236"/>
                <a:gd name="T10" fmla="*/ 249 w 274"/>
                <a:gd name="T11" fmla="*/ 236 h 236"/>
                <a:gd name="T12" fmla="*/ 249 w 274"/>
                <a:gd name="T13" fmla="*/ 59 h 236"/>
                <a:gd name="T14" fmla="*/ 214 w 274"/>
                <a:gd name="T15" fmla="*/ 25 h 236"/>
                <a:gd name="T16" fmla="*/ 59 w 274"/>
                <a:gd name="T17" fmla="*/ 25 h 236"/>
                <a:gd name="T18" fmla="*/ 25 w 274"/>
                <a:gd name="T19" fmla="*/ 59 h 236"/>
                <a:gd name="T20" fmla="*/ 25 w 274"/>
                <a:gd name="T21" fmla="*/ 137 h 236"/>
                <a:gd name="T22" fmla="*/ 0 w 274"/>
                <a:gd name="T23" fmla="*/ 137 h 236"/>
                <a:gd name="T24" fmla="*/ 0 w 274"/>
                <a:gd name="T25" fmla="*/ 56 h 236"/>
                <a:gd name="T26" fmla="*/ 31 w 274"/>
                <a:gd name="T27" fmla="*/ 7 h 236"/>
                <a:gd name="T28" fmla="*/ 59 w 274"/>
                <a:gd name="T2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236">
                  <a:moveTo>
                    <a:pt x="59" y="0"/>
                  </a:moveTo>
                  <a:cubicBezTo>
                    <a:pt x="218" y="0"/>
                    <a:pt x="218" y="0"/>
                    <a:pt x="218" y="0"/>
                  </a:cubicBezTo>
                  <a:cubicBezTo>
                    <a:pt x="239" y="2"/>
                    <a:pt x="256" y="12"/>
                    <a:pt x="267" y="31"/>
                  </a:cubicBezTo>
                  <a:cubicBezTo>
                    <a:pt x="271" y="40"/>
                    <a:pt x="274" y="49"/>
                    <a:pt x="274" y="59"/>
                  </a:cubicBezTo>
                  <a:cubicBezTo>
                    <a:pt x="274" y="236"/>
                    <a:pt x="274" y="236"/>
                    <a:pt x="274" y="236"/>
                  </a:cubicBezTo>
                  <a:cubicBezTo>
                    <a:pt x="249" y="236"/>
                    <a:pt x="249" y="236"/>
                    <a:pt x="249" y="236"/>
                  </a:cubicBezTo>
                  <a:cubicBezTo>
                    <a:pt x="249" y="59"/>
                    <a:pt x="249" y="59"/>
                    <a:pt x="249" y="59"/>
                  </a:cubicBezTo>
                  <a:cubicBezTo>
                    <a:pt x="249" y="41"/>
                    <a:pt x="233" y="25"/>
                    <a:pt x="214" y="25"/>
                  </a:cubicBezTo>
                  <a:cubicBezTo>
                    <a:pt x="59" y="25"/>
                    <a:pt x="59" y="25"/>
                    <a:pt x="59" y="25"/>
                  </a:cubicBezTo>
                  <a:cubicBezTo>
                    <a:pt x="40" y="25"/>
                    <a:pt x="25" y="41"/>
                    <a:pt x="25" y="59"/>
                  </a:cubicBezTo>
                  <a:cubicBezTo>
                    <a:pt x="25" y="137"/>
                    <a:pt x="25" y="137"/>
                    <a:pt x="25" y="137"/>
                  </a:cubicBezTo>
                  <a:cubicBezTo>
                    <a:pt x="0" y="137"/>
                    <a:pt x="0" y="137"/>
                    <a:pt x="0" y="137"/>
                  </a:cubicBezTo>
                  <a:cubicBezTo>
                    <a:pt x="0" y="56"/>
                    <a:pt x="0" y="56"/>
                    <a:pt x="0" y="56"/>
                  </a:cubicBezTo>
                  <a:cubicBezTo>
                    <a:pt x="1" y="35"/>
                    <a:pt x="12" y="18"/>
                    <a:pt x="31" y="7"/>
                  </a:cubicBezTo>
                  <a:cubicBezTo>
                    <a:pt x="40" y="2"/>
                    <a:pt x="49" y="0"/>
                    <a:pt x="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0" name="Freeform 13"/>
            <p:cNvSpPr/>
            <p:nvPr/>
          </p:nvSpPr>
          <p:spPr bwMode="auto">
            <a:xfrm>
              <a:off x="10958160" y="3933156"/>
              <a:ext cx="386876" cy="353152"/>
            </a:xfrm>
            <a:custGeom>
              <a:avLst/>
              <a:gdLst>
                <a:gd name="T0" fmla="*/ 160 w 160"/>
                <a:gd name="T1" fmla="*/ 0 h 146"/>
                <a:gd name="T2" fmla="*/ 79 w 160"/>
                <a:gd name="T3" fmla="*/ 146 h 146"/>
                <a:gd name="T4" fmla="*/ 0 w 160"/>
                <a:gd name="T5" fmla="*/ 0 h 146"/>
                <a:gd name="T6" fmla="*/ 160 w 160"/>
                <a:gd name="T7" fmla="*/ 0 h 146"/>
                <a:gd name="T8" fmla="*/ 160 w 160"/>
                <a:gd name="T9" fmla="*/ 0 h 146"/>
              </a:gdLst>
              <a:ahLst/>
              <a:cxnLst>
                <a:cxn ang="0">
                  <a:pos x="T0" y="T1"/>
                </a:cxn>
                <a:cxn ang="0">
                  <a:pos x="T2" y="T3"/>
                </a:cxn>
                <a:cxn ang="0">
                  <a:pos x="T4" y="T5"/>
                </a:cxn>
                <a:cxn ang="0">
                  <a:pos x="T6" y="T7"/>
                </a:cxn>
                <a:cxn ang="0">
                  <a:pos x="T8" y="T9"/>
                </a:cxn>
              </a:cxnLst>
              <a:rect l="0" t="0" r="r" b="b"/>
              <a:pathLst>
                <a:path w="160" h="146">
                  <a:moveTo>
                    <a:pt x="160" y="0"/>
                  </a:moveTo>
                  <a:lnTo>
                    <a:pt x="79" y="146"/>
                  </a:lnTo>
                  <a:lnTo>
                    <a:pt x="0" y="0"/>
                  </a:lnTo>
                  <a:lnTo>
                    <a:pt x="160" y="0"/>
                  </a:lnTo>
                  <a:lnTo>
                    <a:pt x="16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1" name="Freeform 26"/>
            <p:cNvSpPr/>
            <p:nvPr/>
          </p:nvSpPr>
          <p:spPr bwMode="auto">
            <a:xfrm>
              <a:off x="10293218" y="2556829"/>
              <a:ext cx="29016" cy="541823"/>
            </a:xfrm>
            <a:custGeom>
              <a:avLst/>
              <a:gdLst>
                <a:gd name="T0" fmla="*/ 0 w 12"/>
                <a:gd name="T1" fmla="*/ 224 h 224"/>
                <a:gd name="T2" fmla="*/ 12 w 12"/>
                <a:gd name="T3" fmla="*/ 224 h 224"/>
                <a:gd name="T4" fmla="*/ 12 w 12"/>
                <a:gd name="T5" fmla="*/ 0 h 224"/>
                <a:gd name="T6" fmla="*/ 0 w 12"/>
                <a:gd name="T7" fmla="*/ 0 h 224"/>
                <a:gd name="T8" fmla="*/ 0 w 12"/>
                <a:gd name="T9" fmla="*/ 224 h 224"/>
                <a:gd name="T10" fmla="*/ 0 w 12"/>
                <a:gd name="T11" fmla="*/ 224 h 224"/>
              </a:gdLst>
              <a:ahLst/>
              <a:cxnLst>
                <a:cxn ang="0">
                  <a:pos x="T0" y="T1"/>
                </a:cxn>
                <a:cxn ang="0">
                  <a:pos x="T2" y="T3"/>
                </a:cxn>
                <a:cxn ang="0">
                  <a:pos x="T4" y="T5"/>
                </a:cxn>
                <a:cxn ang="0">
                  <a:pos x="T6" y="T7"/>
                </a:cxn>
                <a:cxn ang="0">
                  <a:pos x="T8" y="T9"/>
                </a:cxn>
                <a:cxn ang="0">
                  <a:pos x="T10" y="T11"/>
                </a:cxn>
              </a:cxnLst>
              <a:rect l="0" t="0" r="r" b="b"/>
              <a:pathLst>
                <a:path w="12" h="224">
                  <a:moveTo>
                    <a:pt x="0" y="224"/>
                  </a:moveTo>
                  <a:lnTo>
                    <a:pt x="12" y="224"/>
                  </a:lnTo>
                  <a:lnTo>
                    <a:pt x="12" y="0"/>
                  </a:lnTo>
                  <a:lnTo>
                    <a:pt x="0" y="0"/>
                  </a:lnTo>
                  <a:lnTo>
                    <a:pt x="0" y="224"/>
                  </a:lnTo>
                  <a:lnTo>
                    <a:pt x="0" y="2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grpSp>
        <p:nvGrpSpPr>
          <p:cNvPr id="72" name="组合 71"/>
          <p:cNvGrpSpPr/>
          <p:nvPr/>
        </p:nvGrpSpPr>
        <p:grpSpPr>
          <a:xfrm>
            <a:off x="1226604" y="2594363"/>
            <a:ext cx="1274274" cy="1393072"/>
            <a:chOff x="1225810" y="2309971"/>
            <a:chExt cx="1274274" cy="1393395"/>
          </a:xfrm>
        </p:grpSpPr>
        <p:sp>
          <p:nvSpPr>
            <p:cNvPr id="73" name="Oval 17"/>
            <p:cNvSpPr>
              <a:spLocks noChangeArrowheads="1"/>
            </p:cNvSpPr>
            <p:nvPr/>
          </p:nvSpPr>
          <p:spPr bwMode="auto">
            <a:xfrm>
              <a:off x="1225810" y="2428631"/>
              <a:ext cx="1274274" cy="1274735"/>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74" name="TextBox 73"/>
            <p:cNvSpPr txBox="1"/>
            <p:nvPr/>
          </p:nvSpPr>
          <p:spPr bwMode="auto">
            <a:xfrm>
              <a:off x="1366931" y="3037201"/>
              <a:ext cx="1005402" cy="338554"/>
            </a:xfrm>
            <a:prstGeom prst="rect">
              <a:avLst/>
            </a:prstGeom>
            <a:noFill/>
          </p:spPr>
          <p:txBody>
            <a:bodyPr wrap="none">
              <a:spAutoFit/>
            </a:bodyPr>
            <a:lstStyle/>
            <a:p>
              <a:pPr algn="r">
                <a:spcBef>
                  <a:spcPct val="20000"/>
                </a:spcBef>
                <a:buClr>
                  <a:srgbClr val="E1B40C"/>
                </a:buClr>
                <a:buFont typeface="微软雅黑" panose="020B0503020204020204" pitchFamily="34" charset="-122"/>
                <a:buNone/>
              </a:pPr>
              <a:r>
                <a:rPr lang="zh-CN" altLang="en-US" sz="1600" dirty="0">
                  <a:solidFill>
                    <a:schemeClr val="bg1"/>
                  </a:solidFill>
                  <a:latin typeface="微软雅黑" panose="020B0503020204020204" pitchFamily="34" charset="-122"/>
                  <a:ea typeface="微软雅黑" panose="020B0503020204020204" pitchFamily="34" charset="-122"/>
                </a:rPr>
                <a:t>添加文字</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5" name="TextBox 74"/>
            <p:cNvSpPr txBox="1"/>
            <p:nvPr/>
          </p:nvSpPr>
          <p:spPr>
            <a:xfrm>
              <a:off x="1531794" y="2309971"/>
              <a:ext cx="663963" cy="830997"/>
            </a:xfrm>
            <a:prstGeom prst="rect">
              <a:avLst/>
            </a:prstGeom>
            <a:noFill/>
          </p:spPr>
          <p:txBody>
            <a:bodyPr wrap="none" rtlCol="0">
              <a:spAutoFit/>
            </a:bodyPr>
            <a:lstStyle/>
            <a:p>
              <a:pPr algn="ctr"/>
              <a:r>
                <a:rPr lang="en-US" altLang="zh-CN" sz="4800" dirty="0">
                  <a:solidFill>
                    <a:schemeClr val="bg1"/>
                  </a:solidFill>
                  <a:latin typeface="Arial Black" panose="020B0A04020102020204" pitchFamily="34" charset="0"/>
                </a:rPr>
                <a:t>A</a:t>
              </a:r>
              <a:endParaRPr lang="zh-CN" altLang="en-US" sz="4800" dirty="0">
                <a:solidFill>
                  <a:schemeClr val="bg1"/>
                </a:solidFill>
                <a:latin typeface="Arial Black" panose="020B0A04020102020204" pitchFamily="34" charset="0"/>
              </a:endParaRPr>
            </a:p>
          </p:txBody>
        </p:sp>
      </p:grpSp>
      <p:grpSp>
        <p:nvGrpSpPr>
          <p:cNvPr id="76" name="组合 75"/>
          <p:cNvGrpSpPr/>
          <p:nvPr/>
        </p:nvGrpSpPr>
        <p:grpSpPr>
          <a:xfrm>
            <a:off x="4604516" y="2594363"/>
            <a:ext cx="1274274" cy="1393072"/>
            <a:chOff x="4603722" y="2309971"/>
            <a:chExt cx="1274274" cy="1393395"/>
          </a:xfrm>
        </p:grpSpPr>
        <p:sp>
          <p:nvSpPr>
            <p:cNvPr id="77" name="Oval 21"/>
            <p:cNvSpPr>
              <a:spLocks noChangeArrowheads="1"/>
            </p:cNvSpPr>
            <p:nvPr/>
          </p:nvSpPr>
          <p:spPr bwMode="auto">
            <a:xfrm>
              <a:off x="4603722" y="2428631"/>
              <a:ext cx="1274274" cy="1274735"/>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78" name="TextBox 77"/>
            <p:cNvSpPr txBox="1"/>
            <p:nvPr/>
          </p:nvSpPr>
          <p:spPr bwMode="auto">
            <a:xfrm>
              <a:off x="4727054" y="3090446"/>
              <a:ext cx="1005402" cy="338554"/>
            </a:xfrm>
            <a:prstGeom prst="rect">
              <a:avLst/>
            </a:prstGeom>
            <a:noFill/>
          </p:spPr>
          <p:txBody>
            <a:bodyPr wrap="none">
              <a:spAutoFit/>
            </a:bodyPr>
            <a:lstStyle/>
            <a:p>
              <a:pPr algn="r">
                <a:spcBef>
                  <a:spcPct val="20000"/>
                </a:spcBef>
                <a:buClr>
                  <a:srgbClr val="E1B40C"/>
                </a:buClr>
                <a:buFont typeface="微软雅黑" panose="020B0503020204020204" pitchFamily="34" charset="-122"/>
                <a:buNone/>
              </a:pPr>
              <a:r>
                <a:rPr lang="zh-CN" altLang="en-US" sz="1600" dirty="0">
                  <a:solidFill>
                    <a:schemeClr val="bg1"/>
                  </a:solidFill>
                  <a:latin typeface="微软雅黑" panose="020B0503020204020204" pitchFamily="34" charset="-122"/>
                  <a:ea typeface="微软雅黑" panose="020B0503020204020204" pitchFamily="34" charset="-122"/>
                </a:rPr>
                <a:t>添加文字</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9" name="TextBox 78"/>
            <p:cNvSpPr txBox="1"/>
            <p:nvPr/>
          </p:nvSpPr>
          <p:spPr>
            <a:xfrm>
              <a:off x="4883107" y="2309971"/>
              <a:ext cx="663963" cy="830997"/>
            </a:xfrm>
            <a:prstGeom prst="rect">
              <a:avLst/>
            </a:prstGeom>
            <a:noFill/>
          </p:spPr>
          <p:txBody>
            <a:bodyPr wrap="none" rtlCol="0">
              <a:spAutoFit/>
            </a:bodyPr>
            <a:lstStyle/>
            <a:p>
              <a:pPr algn="ctr"/>
              <a:r>
                <a:rPr lang="en-US" altLang="zh-CN" sz="4800" dirty="0">
                  <a:solidFill>
                    <a:schemeClr val="bg1"/>
                  </a:solidFill>
                  <a:latin typeface="Arial Black" panose="020B0A04020102020204" pitchFamily="34" charset="0"/>
                </a:rPr>
                <a:t>C</a:t>
              </a:r>
              <a:endParaRPr lang="zh-CN" altLang="en-US" sz="4800" dirty="0">
                <a:solidFill>
                  <a:schemeClr val="bg1"/>
                </a:solidFill>
                <a:latin typeface="Arial Black" panose="020B0A04020102020204" pitchFamily="34" charset="0"/>
              </a:endParaRPr>
            </a:p>
          </p:txBody>
        </p:sp>
      </p:grpSp>
      <p:grpSp>
        <p:nvGrpSpPr>
          <p:cNvPr id="80" name="组合 79"/>
          <p:cNvGrpSpPr/>
          <p:nvPr/>
        </p:nvGrpSpPr>
        <p:grpSpPr>
          <a:xfrm>
            <a:off x="7982428" y="2594363"/>
            <a:ext cx="1274274" cy="1393072"/>
            <a:chOff x="7981634" y="2309971"/>
            <a:chExt cx="1274274" cy="1393395"/>
          </a:xfrm>
        </p:grpSpPr>
        <p:sp>
          <p:nvSpPr>
            <p:cNvPr id="81" name="Oval 25"/>
            <p:cNvSpPr>
              <a:spLocks noChangeArrowheads="1"/>
            </p:cNvSpPr>
            <p:nvPr/>
          </p:nvSpPr>
          <p:spPr bwMode="auto">
            <a:xfrm>
              <a:off x="7981634" y="2428631"/>
              <a:ext cx="1274274" cy="1274735"/>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82" name="TextBox 81"/>
            <p:cNvSpPr txBox="1"/>
            <p:nvPr/>
          </p:nvSpPr>
          <p:spPr bwMode="auto">
            <a:xfrm>
              <a:off x="8111430" y="3090446"/>
              <a:ext cx="1005402" cy="338554"/>
            </a:xfrm>
            <a:prstGeom prst="rect">
              <a:avLst/>
            </a:prstGeom>
            <a:noFill/>
          </p:spPr>
          <p:txBody>
            <a:bodyPr wrap="none">
              <a:spAutoFit/>
            </a:bodyPr>
            <a:lstStyle/>
            <a:p>
              <a:pPr algn="r">
                <a:spcBef>
                  <a:spcPct val="20000"/>
                </a:spcBef>
                <a:buClr>
                  <a:srgbClr val="E1B40C"/>
                </a:buClr>
                <a:buFont typeface="微软雅黑" panose="020B0503020204020204" pitchFamily="34" charset="-122"/>
                <a:buNone/>
              </a:pPr>
              <a:r>
                <a:rPr lang="zh-CN" altLang="en-US" sz="1600" dirty="0">
                  <a:solidFill>
                    <a:schemeClr val="bg1"/>
                  </a:solidFill>
                  <a:latin typeface="微软雅黑" panose="020B0503020204020204" pitchFamily="34" charset="-122"/>
                  <a:ea typeface="微软雅黑" panose="020B0503020204020204" pitchFamily="34" charset="-122"/>
                </a:rPr>
                <a:t>添加文字</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83" name="TextBox 82"/>
            <p:cNvSpPr txBox="1"/>
            <p:nvPr/>
          </p:nvSpPr>
          <p:spPr>
            <a:xfrm>
              <a:off x="8298328" y="2309971"/>
              <a:ext cx="628696" cy="830997"/>
            </a:xfrm>
            <a:prstGeom prst="rect">
              <a:avLst/>
            </a:prstGeom>
            <a:noFill/>
          </p:spPr>
          <p:txBody>
            <a:bodyPr wrap="none" rtlCol="0">
              <a:spAutoFit/>
            </a:bodyPr>
            <a:lstStyle/>
            <a:p>
              <a:pPr algn="ctr"/>
              <a:r>
                <a:rPr lang="en-US" altLang="zh-CN" sz="4800" dirty="0">
                  <a:solidFill>
                    <a:schemeClr val="bg1"/>
                  </a:solidFill>
                  <a:latin typeface="Arial Black" panose="020B0A04020102020204" pitchFamily="34" charset="0"/>
                </a:rPr>
                <a:t>E</a:t>
              </a:r>
              <a:endParaRPr lang="zh-CN" altLang="en-US" sz="4800" dirty="0">
                <a:solidFill>
                  <a:schemeClr val="bg1"/>
                </a:solidFill>
                <a:latin typeface="Arial Black" panose="020B0A04020102020204" pitchFamily="34" charset="0"/>
              </a:endParaRPr>
            </a:p>
          </p:txBody>
        </p:sp>
      </p:grpSp>
      <p:grpSp>
        <p:nvGrpSpPr>
          <p:cNvPr id="84" name="组合 83"/>
          <p:cNvGrpSpPr/>
          <p:nvPr/>
        </p:nvGrpSpPr>
        <p:grpSpPr>
          <a:xfrm>
            <a:off x="9670176" y="3170294"/>
            <a:ext cx="1276691" cy="1399949"/>
            <a:chOff x="9669380" y="2886035"/>
            <a:chExt cx="1276691" cy="1400273"/>
          </a:xfrm>
        </p:grpSpPr>
        <p:sp>
          <p:nvSpPr>
            <p:cNvPr id="118" name="Oval 27"/>
            <p:cNvSpPr>
              <a:spLocks noChangeArrowheads="1"/>
            </p:cNvSpPr>
            <p:nvPr/>
          </p:nvSpPr>
          <p:spPr bwMode="auto">
            <a:xfrm>
              <a:off x="9669380" y="3011573"/>
              <a:ext cx="1276691" cy="1274735"/>
            </a:xfrm>
            <a:prstGeom prst="ellipse">
              <a:avLst/>
            </a:prstGeom>
            <a:solidFill>
              <a:schemeClr val="accent4"/>
            </a:solidFill>
            <a:ln w="9525">
              <a:noFill/>
              <a:round/>
            </a:ln>
          </p:spPr>
          <p:txBody>
            <a:bodyPr vert="horz" wrap="square" lIns="91440" tIns="45720" rIns="91440" bIns="45720" numCol="1" anchor="t" anchorCtr="0" compatLnSpc="1"/>
            <a:lstStyle/>
            <a:p>
              <a:endParaRPr lang="zh-CN" altLang="en-US"/>
            </a:p>
          </p:txBody>
        </p:sp>
        <p:sp>
          <p:nvSpPr>
            <p:cNvPr id="119" name="TextBox 118"/>
            <p:cNvSpPr txBox="1"/>
            <p:nvPr/>
          </p:nvSpPr>
          <p:spPr bwMode="auto">
            <a:xfrm>
              <a:off x="9863788" y="3668950"/>
              <a:ext cx="1005402" cy="338554"/>
            </a:xfrm>
            <a:prstGeom prst="rect">
              <a:avLst/>
            </a:prstGeom>
            <a:noFill/>
          </p:spPr>
          <p:txBody>
            <a:bodyPr wrap="none">
              <a:spAutoFit/>
            </a:bodyPr>
            <a:lstStyle/>
            <a:p>
              <a:pPr algn="r">
                <a:spcBef>
                  <a:spcPct val="20000"/>
                </a:spcBef>
                <a:buClr>
                  <a:srgbClr val="E1B40C"/>
                </a:buClr>
                <a:buFont typeface="微软雅黑" panose="020B0503020204020204" pitchFamily="34" charset="-122"/>
                <a:buNone/>
              </a:pPr>
              <a:r>
                <a:rPr lang="zh-CN" altLang="en-US" sz="1600" dirty="0">
                  <a:solidFill>
                    <a:schemeClr val="bg1"/>
                  </a:solidFill>
                  <a:latin typeface="微软雅黑" panose="020B0503020204020204" pitchFamily="34" charset="-122"/>
                  <a:ea typeface="微软雅黑" panose="020B0503020204020204" pitchFamily="34" charset="-122"/>
                </a:rPr>
                <a:t>添加文字</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20" name="TextBox 119"/>
            <p:cNvSpPr txBox="1"/>
            <p:nvPr/>
          </p:nvSpPr>
          <p:spPr>
            <a:xfrm>
              <a:off x="10013630" y="2886035"/>
              <a:ext cx="595035" cy="830997"/>
            </a:xfrm>
            <a:prstGeom prst="rect">
              <a:avLst/>
            </a:prstGeom>
            <a:noFill/>
          </p:spPr>
          <p:txBody>
            <a:bodyPr wrap="none" rtlCol="0">
              <a:spAutoFit/>
            </a:bodyPr>
            <a:lstStyle/>
            <a:p>
              <a:pPr algn="ctr"/>
              <a:r>
                <a:rPr lang="en-US" altLang="zh-CN" sz="4800" dirty="0">
                  <a:solidFill>
                    <a:schemeClr val="bg1"/>
                  </a:solidFill>
                  <a:latin typeface="Arial Black" panose="020B0A04020102020204" pitchFamily="34" charset="0"/>
                </a:rPr>
                <a:t>F</a:t>
              </a:r>
              <a:endParaRPr lang="zh-CN" altLang="en-US" sz="4800" dirty="0">
                <a:solidFill>
                  <a:schemeClr val="bg1"/>
                </a:solidFill>
                <a:latin typeface="Arial Black" panose="020B0A04020102020204" pitchFamily="34" charset="0"/>
              </a:endParaRPr>
            </a:p>
          </p:txBody>
        </p:sp>
      </p:grpSp>
      <p:grpSp>
        <p:nvGrpSpPr>
          <p:cNvPr id="121" name="组合 120"/>
          <p:cNvGrpSpPr/>
          <p:nvPr/>
        </p:nvGrpSpPr>
        <p:grpSpPr>
          <a:xfrm>
            <a:off x="6292263" y="3170294"/>
            <a:ext cx="1276691" cy="1399949"/>
            <a:chOff x="6291468" y="2886035"/>
            <a:chExt cx="1276691" cy="1400273"/>
          </a:xfrm>
        </p:grpSpPr>
        <p:sp>
          <p:nvSpPr>
            <p:cNvPr id="122" name="Oval 23"/>
            <p:cNvSpPr>
              <a:spLocks noChangeArrowheads="1"/>
            </p:cNvSpPr>
            <p:nvPr/>
          </p:nvSpPr>
          <p:spPr bwMode="auto">
            <a:xfrm>
              <a:off x="6291468" y="3011573"/>
              <a:ext cx="1276691" cy="1274735"/>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23" name="TextBox 122"/>
            <p:cNvSpPr txBox="1"/>
            <p:nvPr/>
          </p:nvSpPr>
          <p:spPr bwMode="auto">
            <a:xfrm>
              <a:off x="6466358" y="3668950"/>
              <a:ext cx="1005402" cy="338554"/>
            </a:xfrm>
            <a:prstGeom prst="rect">
              <a:avLst/>
            </a:prstGeom>
            <a:noFill/>
          </p:spPr>
          <p:txBody>
            <a:bodyPr wrap="none">
              <a:spAutoFit/>
            </a:bodyPr>
            <a:lstStyle/>
            <a:p>
              <a:pPr algn="r">
                <a:spcBef>
                  <a:spcPct val="20000"/>
                </a:spcBef>
                <a:buClr>
                  <a:srgbClr val="E1B40C"/>
                </a:buClr>
                <a:buFont typeface="微软雅黑" panose="020B0503020204020204" pitchFamily="34" charset="-122"/>
                <a:buNone/>
              </a:pPr>
              <a:r>
                <a:rPr lang="zh-CN" altLang="en-US" sz="1600" dirty="0">
                  <a:solidFill>
                    <a:schemeClr val="bg1"/>
                  </a:solidFill>
                  <a:latin typeface="微软雅黑" panose="020B0503020204020204" pitchFamily="34" charset="-122"/>
                  <a:ea typeface="微软雅黑" panose="020B0503020204020204" pitchFamily="34" charset="-122"/>
                </a:rPr>
                <a:t>添加文字</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24" name="TextBox 123"/>
            <p:cNvSpPr txBox="1"/>
            <p:nvPr/>
          </p:nvSpPr>
          <p:spPr>
            <a:xfrm>
              <a:off x="6599262" y="2886035"/>
              <a:ext cx="663963" cy="830997"/>
            </a:xfrm>
            <a:prstGeom prst="rect">
              <a:avLst/>
            </a:prstGeom>
            <a:noFill/>
          </p:spPr>
          <p:txBody>
            <a:bodyPr wrap="none" rtlCol="0">
              <a:spAutoFit/>
            </a:bodyPr>
            <a:lstStyle/>
            <a:p>
              <a:pPr algn="ctr"/>
              <a:r>
                <a:rPr lang="en-US" altLang="zh-CN" sz="4800" dirty="0">
                  <a:solidFill>
                    <a:schemeClr val="bg1"/>
                  </a:solidFill>
                  <a:latin typeface="Arial Black" panose="020B0A04020102020204" pitchFamily="34" charset="0"/>
                </a:rPr>
                <a:t>D</a:t>
              </a:r>
              <a:endParaRPr lang="zh-CN" altLang="en-US" sz="4800" dirty="0">
                <a:solidFill>
                  <a:schemeClr val="bg1"/>
                </a:solidFill>
                <a:latin typeface="Arial Black" panose="020B0A04020102020204" pitchFamily="34" charset="0"/>
              </a:endParaRPr>
            </a:p>
          </p:txBody>
        </p:sp>
      </p:grpSp>
      <p:grpSp>
        <p:nvGrpSpPr>
          <p:cNvPr id="125" name="组合 124"/>
          <p:cNvGrpSpPr/>
          <p:nvPr/>
        </p:nvGrpSpPr>
        <p:grpSpPr>
          <a:xfrm>
            <a:off x="2914352" y="3193068"/>
            <a:ext cx="1276691" cy="1377175"/>
            <a:chOff x="2913556" y="2908814"/>
            <a:chExt cx="1276691" cy="1377494"/>
          </a:xfrm>
        </p:grpSpPr>
        <p:sp>
          <p:nvSpPr>
            <p:cNvPr id="126" name="Oval 19"/>
            <p:cNvSpPr>
              <a:spLocks noChangeArrowheads="1"/>
            </p:cNvSpPr>
            <p:nvPr/>
          </p:nvSpPr>
          <p:spPr bwMode="auto">
            <a:xfrm>
              <a:off x="2913556" y="3011573"/>
              <a:ext cx="1276691" cy="1274735"/>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27" name="TextBox 126"/>
            <p:cNvSpPr txBox="1"/>
            <p:nvPr/>
          </p:nvSpPr>
          <p:spPr bwMode="auto">
            <a:xfrm>
              <a:off x="3070870" y="3668950"/>
              <a:ext cx="1005402" cy="338554"/>
            </a:xfrm>
            <a:prstGeom prst="rect">
              <a:avLst/>
            </a:prstGeom>
            <a:noFill/>
          </p:spPr>
          <p:txBody>
            <a:bodyPr wrap="none">
              <a:spAutoFit/>
            </a:bodyPr>
            <a:lstStyle/>
            <a:p>
              <a:pPr algn="r">
                <a:spcBef>
                  <a:spcPct val="20000"/>
                </a:spcBef>
                <a:buClr>
                  <a:srgbClr val="E1B40C"/>
                </a:buClr>
                <a:buFont typeface="微软雅黑" panose="020B0503020204020204" pitchFamily="34" charset="-122"/>
                <a:buNone/>
              </a:pPr>
              <a:r>
                <a:rPr lang="zh-CN" altLang="en-US" sz="1600" dirty="0">
                  <a:solidFill>
                    <a:schemeClr val="bg1"/>
                  </a:solidFill>
                  <a:latin typeface="微软雅黑" panose="020B0503020204020204" pitchFamily="34" charset="-122"/>
                  <a:ea typeface="微软雅黑" panose="020B0503020204020204" pitchFamily="34" charset="-122"/>
                </a:rPr>
                <a:t>添加文字</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28" name="TextBox 127"/>
            <p:cNvSpPr txBox="1"/>
            <p:nvPr/>
          </p:nvSpPr>
          <p:spPr>
            <a:xfrm>
              <a:off x="3226000" y="2908814"/>
              <a:ext cx="663963" cy="830997"/>
            </a:xfrm>
            <a:prstGeom prst="rect">
              <a:avLst/>
            </a:prstGeom>
            <a:noFill/>
          </p:spPr>
          <p:txBody>
            <a:bodyPr wrap="none" rtlCol="0">
              <a:spAutoFit/>
            </a:bodyPr>
            <a:lstStyle/>
            <a:p>
              <a:pPr algn="ctr"/>
              <a:r>
                <a:rPr lang="en-US" altLang="zh-CN" sz="4800" dirty="0">
                  <a:solidFill>
                    <a:schemeClr val="bg1"/>
                  </a:solidFill>
                  <a:latin typeface="Arial Black" panose="020B0A04020102020204" pitchFamily="34" charset="0"/>
                </a:rPr>
                <a:t>B</a:t>
              </a:r>
              <a:endParaRPr lang="zh-CN" altLang="en-US" sz="4800" dirty="0">
                <a:solidFill>
                  <a:schemeClr val="bg1"/>
                </a:solidFill>
                <a:latin typeface="Arial Black" panose="020B0A04020102020204" pitchFamily="34" charset="0"/>
              </a:endParaRPr>
            </a:p>
          </p:txBody>
        </p:sp>
      </p:grpSp>
      <p:sp>
        <p:nvSpPr>
          <p:cNvPr id="129" name="TextBox 128"/>
          <p:cNvSpPr txBox="1"/>
          <p:nvPr/>
        </p:nvSpPr>
        <p:spPr>
          <a:xfrm>
            <a:off x="2558707" y="1715467"/>
            <a:ext cx="1980029" cy="867729"/>
          </a:xfrm>
          <a:prstGeom prst="rect">
            <a:avLst/>
          </a:prstGeom>
          <a:noFill/>
        </p:spPr>
        <p:txBody>
          <a:bodyPr wrap="none" rtlCol="0">
            <a:spAutoFit/>
          </a:bodyPr>
          <a:lstStyle/>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0" name="TextBox 129"/>
          <p:cNvSpPr txBox="1"/>
          <p:nvPr/>
        </p:nvSpPr>
        <p:spPr>
          <a:xfrm>
            <a:off x="5944168" y="1715467"/>
            <a:ext cx="1980029" cy="867729"/>
          </a:xfrm>
          <a:prstGeom prst="rect">
            <a:avLst/>
          </a:prstGeom>
          <a:noFill/>
        </p:spPr>
        <p:txBody>
          <a:bodyPr wrap="none" rtlCol="0">
            <a:spAutoFit/>
          </a:bodyPr>
          <a:lstStyle/>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1" name="TextBox 130"/>
          <p:cNvSpPr txBox="1"/>
          <p:nvPr/>
        </p:nvSpPr>
        <p:spPr>
          <a:xfrm>
            <a:off x="9300549" y="1715464"/>
            <a:ext cx="1980029" cy="867729"/>
          </a:xfrm>
          <a:prstGeom prst="rect">
            <a:avLst/>
          </a:prstGeom>
          <a:noFill/>
        </p:spPr>
        <p:txBody>
          <a:bodyPr wrap="none" rtlCol="0">
            <a:spAutoFit/>
          </a:bodyPr>
          <a:lstStyle/>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2" name="TextBox 131"/>
          <p:cNvSpPr txBox="1"/>
          <p:nvPr/>
        </p:nvSpPr>
        <p:spPr>
          <a:xfrm>
            <a:off x="7648430" y="4721010"/>
            <a:ext cx="1980029" cy="867729"/>
          </a:xfrm>
          <a:prstGeom prst="rect">
            <a:avLst/>
          </a:prstGeom>
          <a:noFill/>
        </p:spPr>
        <p:txBody>
          <a:bodyPr wrap="none" rtlCol="0">
            <a:spAutoFit/>
          </a:bodyPr>
          <a:lstStyle/>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3" name="TextBox 132"/>
          <p:cNvSpPr txBox="1"/>
          <p:nvPr/>
        </p:nvSpPr>
        <p:spPr>
          <a:xfrm>
            <a:off x="4262792" y="4721012"/>
            <a:ext cx="1980029" cy="867729"/>
          </a:xfrm>
          <a:prstGeom prst="rect">
            <a:avLst/>
          </a:prstGeom>
          <a:noFill/>
        </p:spPr>
        <p:txBody>
          <a:bodyPr wrap="none" rtlCol="0">
            <a:spAutoFit/>
          </a:bodyPr>
          <a:lstStyle/>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4" name="TextBox 133"/>
          <p:cNvSpPr txBox="1"/>
          <p:nvPr/>
        </p:nvSpPr>
        <p:spPr>
          <a:xfrm>
            <a:off x="854863" y="4721011"/>
            <a:ext cx="1980028" cy="867728"/>
          </a:xfrm>
          <a:prstGeom prst="rect">
            <a:avLst/>
          </a:prstGeom>
          <a:noFill/>
        </p:spPr>
        <p:txBody>
          <a:bodyPr wrap="none" rtlCol="0">
            <a:spAutoFit/>
          </a:bodyPr>
          <a:lstStyle/>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单击此处添加文字内容</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400" fill="hold"/>
                                        <p:tgtEl>
                                          <p:spTgt spid="52"/>
                                        </p:tgtEl>
                                        <p:attrNameLst>
                                          <p:attrName>ppt_x</p:attrName>
                                        </p:attrNameLst>
                                      </p:cBhvr>
                                      <p:tavLst>
                                        <p:tav tm="0">
                                          <p:val>
                                            <p:strVal val="#ppt_x"/>
                                          </p:val>
                                        </p:tav>
                                        <p:tav tm="100000">
                                          <p:val>
                                            <p:strVal val="#ppt_x"/>
                                          </p:val>
                                        </p:tav>
                                      </p:tavLst>
                                    </p:anim>
                                    <p:anim calcmode="lin" valueType="num">
                                      <p:cBhvr additive="base">
                                        <p:cTn id="8" dur="4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400" fill="hold"/>
                                        <p:tgtEl>
                                          <p:spTgt spid="72"/>
                                        </p:tgtEl>
                                        <p:attrNameLst>
                                          <p:attrName>ppt_x</p:attrName>
                                        </p:attrNameLst>
                                      </p:cBhvr>
                                      <p:tavLst>
                                        <p:tav tm="0">
                                          <p:val>
                                            <p:strVal val="#ppt_x"/>
                                          </p:val>
                                        </p:tav>
                                        <p:tav tm="100000">
                                          <p:val>
                                            <p:strVal val="#ppt_x"/>
                                          </p:val>
                                        </p:tav>
                                      </p:tavLst>
                                    </p:anim>
                                    <p:anim calcmode="lin" valueType="num">
                                      <p:cBhvr additive="base">
                                        <p:cTn id="12" dur="400" fill="hold"/>
                                        <p:tgtEl>
                                          <p:spTgt spid="7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 calcmode="lin" valueType="num">
                                      <p:cBhvr>
                                        <p:cTn id="16" dur="300" fill="hold"/>
                                        <p:tgtEl>
                                          <p:spTgt spid="134"/>
                                        </p:tgtEl>
                                        <p:attrNameLst>
                                          <p:attrName>ppt_w</p:attrName>
                                        </p:attrNameLst>
                                      </p:cBhvr>
                                      <p:tavLst>
                                        <p:tav tm="0">
                                          <p:val>
                                            <p:fltVal val="0"/>
                                          </p:val>
                                        </p:tav>
                                        <p:tav tm="100000">
                                          <p:val>
                                            <p:strVal val="#ppt_w"/>
                                          </p:val>
                                        </p:tav>
                                      </p:tavLst>
                                    </p:anim>
                                    <p:anim calcmode="lin" valueType="num">
                                      <p:cBhvr>
                                        <p:cTn id="17" dur="300" fill="hold"/>
                                        <p:tgtEl>
                                          <p:spTgt spid="134"/>
                                        </p:tgtEl>
                                        <p:attrNameLst>
                                          <p:attrName>ppt_h</p:attrName>
                                        </p:attrNameLst>
                                      </p:cBhvr>
                                      <p:tavLst>
                                        <p:tav tm="0">
                                          <p:val>
                                            <p:fltVal val="0"/>
                                          </p:val>
                                        </p:tav>
                                        <p:tav tm="100000">
                                          <p:val>
                                            <p:strVal val="#ppt_h"/>
                                          </p:val>
                                        </p:tav>
                                      </p:tavLst>
                                    </p:anim>
                                    <p:animEffect transition="in" filter="fade">
                                      <p:cBhvr>
                                        <p:cTn id="18" dur="300"/>
                                        <p:tgtEl>
                                          <p:spTgt spid="134"/>
                                        </p:tgtEl>
                                      </p:cBhvr>
                                    </p:animEffect>
                                  </p:childTnLst>
                                </p:cTn>
                              </p:par>
                            </p:childTnLst>
                          </p:cTn>
                        </p:par>
                        <p:par>
                          <p:cTn id="19" fill="hold">
                            <p:stCondLst>
                              <p:cond delay="1000"/>
                            </p:stCondLst>
                            <p:childTnLst>
                              <p:par>
                                <p:cTn id="20" presetID="2" presetClass="entr" presetSubtype="1" fill="hold" nodeType="after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additive="base">
                                        <p:cTn id="22" dur="400" fill="hold"/>
                                        <p:tgtEl>
                                          <p:spTgt spid="56"/>
                                        </p:tgtEl>
                                        <p:attrNameLst>
                                          <p:attrName>ppt_x</p:attrName>
                                        </p:attrNameLst>
                                      </p:cBhvr>
                                      <p:tavLst>
                                        <p:tav tm="0">
                                          <p:val>
                                            <p:strVal val="#ppt_x"/>
                                          </p:val>
                                        </p:tav>
                                        <p:tav tm="100000">
                                          <p:val>
                                            <p:strVal val="#ppt_x"/>
                                          </p:val>
                                        </p:tav>
                                      </p:tavLst>
                                    </p:anim>
                                    <p:anim calcmode="lin" valueType="num">
                                      <p:cBhvr additive="base">
                                        <p:cTn id="23" dur="400" fill="hold"/>
                                        <p:tgtEl>
                                          <p:spTgt spid="56"/>
                                        </p:tgtEl>
                                        <p:attrNameLst>
                                          <p:attrName>ppt_y</p:attrName>
                                        </p:attrNameLst>
                                      </p:cBhvr>
                                      <p:tavLst>
                                        <p:tav tm="0">
                                          <p:val>
                                            <p:strVal val="0-#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5"/>
                                        </p:tgtEl>
                                        <p:attrNameLst>
                                          <p:attrName>style.visibility</p:attrName>
                                        </p:attrNameLst>
                                      </p:cBhvr>
                                      <p:to>
                                        <p:strVal val="visible"/>
                                      </p:to>
                                    </p:set>
                                    <p:anim calcmode="lin" valueType="num">
                                      <p:cBhvr additive="base">
                                        <p:cTn id="26" dur="400" fill="hold"/>
                                        <p:tgtEl>
                                          <p:spTgt spid="125"/>
                                        </p:tgtEl>
                                        <p:attrNameLst>
                                          <p:attrName>ppt_x</p:attrName>
                                        </p:attrNameLst>
                                      </p:cBhvr>
                                      <p:tavLst>
                                        <p:tav tm="0">
                                          <p:val>
                                            <p:strVal val="#ppt_x"/>
                                          </p:val>
                                        </p:tav>
                                        <p:tav tm="100000">
                                          <p:val>
                                            <p:strVal val="#ppt_x"/>
                                          </p:val>
                                        </p:tav>
                                      </p:tavLst>
                                    </p:anim>
                                    <p:anim calcmode="lin" valueType="num">
                                      <p:cBhvr additive="base">
                                        <p:cTn id="27" dur="400" fill="hold"/>
                                        <p:tgtEl>
                                          <p:spTgt spid="125"/>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129"/>
                                        </p:tgtEl>
                                        <p:attrNameLst>
                                          <p:attrName>style.visibility</p:attrName>
                                        </p:attrNameLst>
                                      </p:cBhvr>
                                      <p:to>
                                        <p:strVal val="visible"/>
                                      </p:to>
                                    </p:set>
                                    <p:anim calcmode="lin" valueType="num">
                                      <p:cBhvr>
                                        <p:cTn id="31" dur="300" fill="hold"/>
                                        <p:tgtEl>
                                          <p:spTgt spid="129"/>
                                        </p:tgtEl>
                                        <p:attrNameLst>
                                          <p:attrName>ppt_w</p:attrName>
                                        </p:attrNameLst>
                                      </p:cBhvr>
                                      <p:tavLst>
                                        <p:tav tm="0">
                                          <p:val>
                                            <p:fltVal val="0"/>
                                          </p:val>
                                        </p:tav>
                                        <p:tav tm="100000">
                                          <p:val>
                                            <p:strVal val="#ppt_w"/>
                                          </p:val>
                                        </p:tav>
                                      </p:tavLst>
                                    </p:anim>
                                    <p:anim calcmode="lin" valueType="num">
                                      <p:cBhvr>
                                        <p:cTn id="32" dur="300" fill="hold"/>
                                        <p:tgtEl>
                                          <p:spTgt spid="129"/>
                                        </p:tgtEl>
                                        <p:attrNameLst>
                                          <p:attrName>ppt_h</p:attrName>
                                        </p:attrNameLst>
                                      </p:cBhvr>
                                      <p:tavLst>
                                        <p:tav tm="0">
                                          <p:val>
                                            <p:fltVal val="0"/>
                                          </p:val>
                                        </p:tav>
                                        <p:tav tm="100000">
                                          <p:val>
                                            <p:strVal val="#ppt_h"/>
                                          </p:val>
                                        </p:tav>
                                      </p:tavLst>
                                    </p:anim>
                                    <p:animEffect transition="in" filter="fade">
                                      <p:cBhvr>
                                        <p:cTn id="33" dur="300"/>
                                        <p:tgtEl>
                                          <p:spTgt spid="129"/>
                                        </p:tgtEl>
                                      </p:cBhvr>
                                    </p:animEffect>
                                  </p:childTnLst>
                                </p:cTn>
                              </p:par>
                            </p:childTnLst>
                          </p:cTn>
                        </p:par>
                        <p:par>
                          <p:cTn id="34" fill="hold">
                            <p:stCondLst>
                              <p:cond delay="2000"/>
                            </p:stCondLst>
                            <p:childTnLst>
                              <p:par>
                                <p:cTn id="35" presetID="2" presetClass="entr" presetSubtype="1"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additive="base">
                                        <p:cTn id="37" dur="400" fill="hold"/>
                                        <p:tgtEl>
                                          <p:spTgt spid="76"/>
                                        </p:tgtEl>
                                        <p:attrNameLst>
                                          <p:attrName>ppt_x</p:attrName>
                                        </p:attrNameLst>
                                      </p:cBhvr>
                                      <p:tavLst>
                                        <p:tav tm="0">
                                          <p:val>
                                            <p:strVal val="#ppt_x"/>
                                          </p:val>
                                        </p:tav>
                                        <p:tav tm="100000">
                                          <p:val>
                                            <p:strVal val="#ppt_x"/>
                                          </p:val>
                                        </p:tav>
                                      </p:tavLst>
                                    </p:anim>
                                    <p:anim calcmode="lin" valueType="num">
                                      <p:cBhvr additive="base">
                                        <p:cTn id="38" dur="400" fill="hold"/>
                                        <p:tgtEl>
                                          <p:spTgt spid="76"/>
                                        </p:tgtEl>
                                        <p:attrNameLst>
                                          <p:attrName>ppt_y</p:attrName>
                                        </p:attrNameLst>
                                      </p:cBhvr>
                                      <p:tavLst>
                                        <p:tav tm="0">
                                          <p:val>
                                            <p:strVal val="0-#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400" fill="hold"/>
                                        <p:tgtEl>
                                          <p:spTgt spid="59"/>
                                        </p:tgtEl>
                                        <p:attrNameLst>
                                          <p:attrName>ppt_x</p:attrName>
                                        </p:attrNameLst>
                                      </p:cBhvr>
                                      <p:tavLst>
                                        <p:tav tm="0">
                                          <p:val>
                                            <p:strVal val="#ppt_x"/>
                                          </p:val>
                                        </p:tav>
                                        <p:tav tm="100000">
                                          <p:val>
                                            <p:strVal val="#ppt_x"/>
                                          </p:val>
                                        </p:tav>
                                      </p:tavLst>
                                    </p:anim>
                                    <p:anim calcmode="lin" valueType="num">
                                      <p:cBhvr additive="base">
                                        <p:cTn id="42" dur="400" fill="hold"/>
                                        <p:tgtEl>
                                          <p:spTgt spid="59"/>
                                        </p:tgtEl>
                                        <p:attrNameLst>
                                          <p:attrName>ppt_y</p:attrName>
                                        </p:attrNameLst>
                                      </p:cBhvr>
                                      <p:tavLst>
                                        <p:tav tm="0">
                                          <p:val>
                                            <p:strVal val="1+#ppt_h/2"/>
                                          </p:val>
                                        </p:tav>
                                        <p:tav tm="100000">
                                          <p:val>
                                            <p:strVal val="#ppt_y"/>
                                          </p:val>
                                        </p:tav>
                                      </p:tavLst>
                                    </p:anim>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133"/>
                                        </p:tgtEl>
                                        <p:attrNameLst>
                                          <p:attrName>style.visibility</p:attrName>
                                        </p:attrNameLst>
                                      </p:cBhvr>
                                      <p:to>
                                        <p:strVal val="visible"/>
                                      </p:to>
                                    </p:set>
                                    <p:anim calcmode="lin" valueType="num">
                                      <p:cBhvr>
                                        <p:cTn id="46" dur="300" fill="hold"/>
                                        <p:tgtEl>
                                          <p:spTgt spid="133"/>
                                        </p:tgtEl>
                                        <p:attrNameLst>
                                          <p:attrName>ppt_w</p:attrName>
                                        </p:attrNameLst>
                                      </p:cBhvr>
                                      <p:tavLst>
                                        <p:tav tm="0">
                                          <p:val>
                                            <p:fltVal val="0"/>
                                          </p:val>
                                        </p:tav>
                                        <p:tav tm="100000">
                                          <p:val>
                                            <p:strVal val="#ppt_w"/>
                                          </p:val>
                                        </p:tav>
                                      </p:tavLst>
                                    </p:anim>
                                    <p:anim calcmode="lin" valueType="num">
                                      <p:cBhvr>
                                        <p:cTn id="47" dur="300" fill="hold"/>
                                        <p:tgtEl>
                                          <p:spTgt spid="133"/>
                                        </p:tgtEl>
                                        <p:attrNameLst>
                                          <p:attrName>ppt_h</p:attrName>
                                        </p:attrNameLst>
                                      </p:cBhvr>
                                      <p:tavLst>
                                        <p:tav tm="0">
                                          <p:val>
                                            <p:fltVal val="0"/>
                                          </p:val>
                                        </p:tav>
                                        <p:tav tm="100000">
                                          <p:val>
                                            <p:strVal val="#ppt_h"/>
                                          </p:val>
                                        </p:tav>
                                      </p:tavLst>
                                    </p:anim>
                                    <p:animEffect transition="in" filter="fade">
                                      <p:cBhvr>
                                        <p:cTn id="48" dur="300"/>
                                        <p:tgtEl>
                                          <p:spTgt spid="133"/>
                                        </p:tgtEl>
                                      </p:cBhvr>
                                    </p:animEffect>
                                  </p:childTnLst>
                                </p:cTn>
                              </p:par>
                            </p:childTnLst>
                          </p:cTn>
                        </p:par>
                        <p:par>
                          <p:cTn id="49" fill="hold">
                            <p:stCondLst>
                              <p:cond delay="3000"/>
                            </p:stCondLst>
                            <p:childTnLst>
                              <p:par>
                                <p:cTn id="50" presetID="2" presetClass="entr" presetSubtype="1" fill="hold" nodeType="after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additive="base">
                                        <p:cTn id="52" dur="400" fill="hold"/>
                                        <p:tgtEl>
                                          <p:spTgt spid="62"/>
                                        </p:tgtEl>
                                        <p:attrNameLst>
                                          <p:attrName>ppt_x</p:attrName>
                                        </p:attrNameLst>
                                      </p:cBhvr>
                                      <p:tavLst>
                                        <p:tav tm="0">
                                          <p:val>
                                            <p:strVal val="#ppt_x"/>
                                          </p:val>
                                        </p:tav>
                                        <p:tav tm="100000">
                                          <p:val>
                                            <p:strVal val="#ppt_x"/>
                                          </p:val>
                                        </p:tav>
                                      </p:tavLst>
                                    </p:anim>
                                    <p:anim calcmode="lin" valueType="num">
                                      <p:cBhvr additive="base">
                                        <p:cTn id="53" dur="400" fill="hold"/>
                                        <p:tgtEl>
                                          <p:spTgt spid="62"/>
                                        </p:tgtEl>
                                        <p:attrNameLst>
                                          <p:attrName>ppt_y</p:attrName>
                                        </p:attrNameLst>
                                      </p:cBhvr>
                                      <p:tavLst>
                                        <p:tav tm="0">
                                          <p:val>
                                            <p:strVal val="0-#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21"/>
                                        </p:tgtEl>
                                        <p:attrNameLst>
                                          <p:attrName>style.visibility</p:attrName>
                                        </p:attrNameLst>
                                      </p:cBhvr>
                                      <p:to>
                                        <p:strVal val="visible"/>
                                      </p:to>
                                    </p:set>
                                    <p:anim calcmode="lin" valueType="num">
                                      <p:cBhvr additive="base">
                                        <p:cTn id="56" dur="400" fill="hold"/>
                                        <p:tgtEl>
                                          <p:spTgt spid="121"/>
                                        </p:tgtEl>
                                        <p:attrNameLst>
                                          <p:attrName>ppt_x</p:attrName>
                                        </p:attrNameLst>
                                      </p:cBhvr>
                                      <p:tavLst>
                                        <p:tav tm="0">
                                          <p:val>
                                            <p:strVal val="#ppt_x"/>
                                          </p:val>
                                        </p:tav>
                                        <p:tav tm="100000">
                                          <p:val>
                                            <p:strVal val="#ppt_x"/>
                                          </p:val>
                                        </p:tav>
                                      </p:tavLst>
                                    </p:anim>
                                    <p:anim calcmode="lin" valueType="num">
                                      <p:cBhvr additive="base">
                                        <p:cTn id="57" dur="400" fill="hold"/>
                                        <p:tgtEl>
                                          <p:spTgt spid="121"/>
                                        </p:tgtEl>
                                        <p:attrNameLst>
                                          <p:attrName>ppt_y</p:attrName>
                                        </p:attrNameLst>
                                      </p:cBhvr>
                                      <p:tavLst>
                                        <p:tav tm="0">
                                          <p:val>
                                            <p:strVal val="1+#ppt_h/2"/>
                                          </p:val>
                                        </p:tav>
                                        <p:tav tm="100000">
                                          <p:val>
                                            <p:strVal val="#ppt_y"/>
                                          </p:val>
                                        </p:tav>
                                      </p:tavLst>
                                    </p:anim>
                                  </p:childTnLst>
                                </p:cTn>
                              </p:par>
                            </p:childTnLst>
                          </p:cTn>
                        </p:par>
                        <p:par>
                          <p:cTn id="58" fill="hold">
                            <p:stCondLst>
                              <p:cond delay="3500"/>
                            </p:stCondLst>
                            <p:childTnLst>
                              <p:par>
                                <p:cTn id="59" presetID="53" presetClass="entr" presetSubtype="16" fill="hold" grpId="0" nodeType="afterEffect">
                                  <p:stCondLst>
                                    <p:cond delay="0"/>
                                  </p:stCondLst>
                                  <p:childTnLst>
                                    <p:set>
                                      <p:cBhvr>
                                        <p:cTn id="60" dur="1" fill="hold">
                                          <p:stCondLst>
                                            <p:cond delay="0"/>
                                          </p:stCondLst>
                                        </p:cTn>
                                        <p:tgtEl>
                                          <p:spTgt spid="130"/>
                                        </p:tgtEl>
                                        <p:attrNameLst>
                                          <p:attrName>style.visibility</p:attrName>
                                        </p:attrNameLst>
                                      </p:cBhvr>
                                      <p:to>
                                        <p:strVal val="visible"/>
                                      </p:to>
                                    </p:set>
                                    <p:anim calcmode="lin" valueType="num">
                                      <p:cBhvr>
                                        <p:cTn id="61" dur="300" fill="hold"/>
                                        <p:tgtEl>
                                          <p:spTgt spid="130"/>
                                        </p:tgtEl>
                                        <p:attrNameLst>
                                          <p:attrName>ppt_w</p:attrName>
                                        </p:attrNameLst>
                                      </p:cBhvr>
                                      <p:tavLst>
                                        <p:tav tm="0">
                                          <p:val>
                                            <p:fltVal val="0"/>
                                          </p:val>
                                        </p:tav>
                                        <p:tav tm="100000">
                                          <p:val>
                                            <p:strVal val="#ppt_w"/>
                                          </p:val>
                                        </p:tav>
                                      </p:tavLst>
                                    </p:anim>
                                    <p:anim calcmode="lin" valueType="num">
                                      <p:cBhvr>
                                        <p:cTn id="62" dur="300" fill="hold"/>
                                        <p:tgtEl>
                                          <p:spTgt spid="130"/>
                                        </p:tgtEl>
                                        <p:attrNameLst>
                                          <p:attrName>ppt_h</p:attrName>
                                        </p:attrNameLst>
                                      </p:cBhvr>
                                      <p:tavLst>
                                        <p:tav tm="0">
                                          <p:val>
                                            <p:fltVal val="0"/>
                                          </p:val>
                                        </p:tav>
                                        <p:tav tm="100000">
                                          <p:val>
                                            <p:strVal val="#ppt_h"/>
                                          </p:val>
                                        </p:tav>
                                      </p:tavLst>
                                    </p:anim>
                                    <p:animEffect transition="in" filter="fade">
                                      <p:cBhvr>
                                        <p:cTn id="63" dur="300"/>
                                        <p:tgtEl>
                                          <p:spTgt spid="130"/>
                                        </p:tgtEl>
                                      </p:cBhvr>
                                    </p:animEffect>
                                  </p:childTnLst>
                                </p:cTn>
                              </p:par>
                            </p:childTnLst>
                          </p:cTn>
                        </p:par>
                        <p:par>
                          <p:cTn id="64" fill="hold">
                            <p:stCondLst>
                              <p:cond delay="4000"/>
                            </p:stCondLst>
                            <p:childTnLst>
                              <p:par>
                                <p:cTn id="65" presetID="2" presetClass="entr" presetSubtype="1" fill="hold" nodeType="after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additive="base">
                                        <p:cTn id="67" dur="400" fill="hold"/>
                                        <p:tgtEl>
                                          <p:spTgt spid="80"/>
                                        </p:tgtEl>
                                        <p:attrNameLst>
                                          <p:attrName>ppt_x</p:attrName>
                                        </p:attrNameLst>
                                      </p:cBhvr>
                                      <p:tavLst>
                                        <p:tav tm="0">
                                          <p:val>
                                            <p:strVal val="#ppt_x"/>
                                          </p:val>
                                        </p:tav>
                                        <p:tav tm="100000">
                                          <p:val>
                                            <p:strVal val="#ppt_x"/>
                                          </p:val>
                                        </p:tav>
                                      </p:tavLst>
                                    </p:anim>
                                    <p:anim calcmode="lin" valueType="num">
                                      <p:cBhvr additive="base">
                                        <p:cTn id="68" dur="400" fill="hold"/>
                                        <p:tgtEl>
                                          <p:spTgt spid="80"/>
                                        </p:tgtEl>
                                        <p:attrNameLst>
                                          <p:attrName>ppt_y</p:attrName>
                                        </p:attrNameLst>
                                      </p:cBhvr>
                                      <p:tavLst>
                                        <p:tav tm="0">
                                          <p:val>
                                            <p:strVal val="0-#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400" fill="hold"/>
                                        <p:tgtEl>
                                          <p:spTgt spid="65"/>
                                        </p:tgtEl>
                                        <p:attrNameLst>
                                          <p:attrName>ppt_x</p:attrName>
                                        </p:attrNameLst>
                                      </p:cBhvr>
                                      <p:tavLst>
                                        <p:tav tm="0">
                                          <p:val>
                                            <p:strVal val="#ppt_x"/>
                                          </p:val>
                                        </p:tav>
                                        <p:tav tm="100000">
                                          <p:val>
                                            <p:strVal val="#ppt_x"/>
                                          </p:val>
                                        </p:tav>
                                      </p:tavLst>
                                    </p:anim>
                                    <p:anim calcmode="lin" valueType="num">
                                      <p:cBhvr additive="base">
                                        <p:cTn id="72" dur="400" fill="hold"/>
                                        <p:tgtEl>
                                          <p:spTgt spid="65"/>
                                        </p:tgtEl>
                                        <p:attrNameLst>
                                          <p:attrName>ppt_y</p:attrName>
                                        </p:attrNameLst>
                                      </p:cBhvr>
                                      <p:tavLst>
                                        <p:tav tm="0">
                                          <p:val>
                                            <p:strVal val="1+#ppt_h/2"/>
                                          </p:val>
                                        </p:tav>
                                        <p:tav tm="100000">
                                          <p:val>
                                            <p:strVal val="#ppt_y"/>
                                          </p:val>
                                        </p:tav>
                                      </p:tavLst>
                                    </p:anim>
                                  </p:childTnLst>
                                </p:cTn>
                              </p:par>
                            </p:childTnLst>
                          </p:cTn>
                        </p:par>
                        <p:par>
                          <p:cTn id="73" fill="hold">
                            <p:stCondLst>
                              <p:cond delay="4500"/>
                            </p:stCondLst>
                            <p:childTnLst>
                              <p:par>
                                <p:cTn id="74" presetID="53" presetClass="entr" presetSubtype="16" fill="hold" grpId="0" nodeType="afterEffect">
                                  <p:stCondLst>
                                    <p:cond delay="0"/>
                                  </p:stCondLst>
                                  <p:childTnLst>
                                    <p:set>
                                      <p:cBhvr>
                                        <p:cTn id="75" dur="1" fill="hold">
                                          <p:stCondLst>
                                            <p:cond delay="0"/>
                                          </p:stCondLst>
                                        </p:cTn>
                                        <p:tgtEl>
                                          <p:spTgt spid="132"/>
                                        </p:tgtEl>
                                        <p:attrNameLst>
                                          <p:attrName>style.visibility</p:attrName>
                                        </p:attrNameLst>
                                      </p:cBhvr>
                                      <p:to>
                                        <p:strVal val="visible"/>
                                      </p:to>
                                    </p:set>
                                    <p:anim calcmode="lin" valueType="num">
                                      <p:cBhvr>
                                        <p:cTn id="76" dur="300" fill="hold"/>
                                        <p:tgtEl>
                                          <p:spTgt spid="132"/>
                                        </p:tgtEl>
                                        <p:attrNameLst>
                                          <p:attrName>ppt_w</p:attrName>
                                        </p:attrNameLst>
                                      </p:cBhvr>
                                      <p:tavLst>
                                        <p:tav tm="0">
                                          <p:val>
                                            <p:fltVal val="0"/>
                                          </p:val>
                                        </p:tav>
                                        <p:tav tm="100000">
                                          <p:val>
                                            <p:strVal val="#ppt_w"/>
                                          </p:val>
                                        </p:tav>
                                      </p:tavLst>
                                    </p:anim>
                                    <p:anim calcmode="lin" valueType="num">
                                      <p:cBhvr>
                                        <p:cTn id="77" dur="300" fill="hold"/>
                                        <p:tgtEl>
                                          <p:spTgt spid="132"/>
                                        </p:tgtEl>
                                        <p:attrNameLst>
                                          <p:attrName>ppt_h</p:attrName>
                                        </p:attrNameLst>
                                      </p:cBhvr>
                                      <p:tavLst>
                                        <p:tav tm="0">
                                          <p:val>
                                            <p:fltVal val="0"/>
                                          </p:val>
                                        </p:tav>
                                        <p:tav tm="100000">
                                          <p:val>
                                            <p:strVal val="#ppt_h"/>
                                          </p:val>
                                        </p:tav>
                                      </p:tavLst>
                                    </p:anim>
                                    <p:animEffect transition="in" filter="fade">
                                      <p:cBhvr>
                                        <p:cTn id="78" dur="300"/>
                                        <p:tgtEl>
                                          <p:spTgt spid="132"/>
                                        </p:tgtEl>
                                      </p:cBhvr>
                                    </p:animEffect>
                                  </p:childTnLst>
                                </p:cTn>
                              </p:par>
                            </p:childTnLst>
                          </p:cTn>
                        </p:par>
                        <p:par>
                          <p:cTn id="79" fill="hold">
                            <p:stCondLst>
                              <p:cond delay="5000"/>
                            </p:stCondLst>
                            <p:childTnLst>
                              <p:par>
                                <p:cTn id="80" presetID="2" presetClass="entr" presetSubtype="1" fill="hold" nodeType="afterEffect">
                                  <p:stCondLst>
                                    <p:cond delay="0"/>
                                  </p:stCondLst>
                                  <p:childTnLst>
                                    <p:set>
                                      <p:cBhvr>
                                        <p:cTn id="81" dur="1" fill="hold">
                                          <p:stCondLst>
                                            <p:cond delay="0"/>
                                          </p:stCondLst>
                                        </p:cTn>
                                        <p:tgtEl>
                                          <p:spTgt spid="68"/>
                                        </p:tgtEl>
                                        <p:attrNameLst>
                                          <p:attrName>style.visibility</p:attrName>
                                        </p:attrNameLst>
                                      </p:cBhvr>
                                      <p:to>
                                        <p:strVal val="visible"/>
                                      </p:to>
                                    </p:set>
                                    <p:anim calcmode="lin" valueType="num">
                                      <p:cBhvr additive="base">
                                        <p:cTn id="82" dur="400" fill="hold"/>
                                        <p:tgtEl>
                                          <p:spTgt spid="68"/>
                                        </p:tgtEl>
                                        <p:attrNameLst>
                                          <p:attrName>ppt_x</p:attrName>
                                        </p:attrNameLst>
                                      </p:cBhvr>
                                      <p:tavLst>
                                        <p:tav tm="0">
                                          <p:val>
                                            <p:strVal val="#ppt_x"/>
                                          </p:val>
                                        </p:tav>
                                        <p:tav tm="100000">
                                          <p:val>
                                            <p:strVal val="#ppt_x"/>
                                          </p:val>
                                        </p:tav>
                                      </p:tavLst>
                                    </p:anim>
                                    <p:anim calcmode="lin" valueType="num">
                                      <p:cBhvr additive="base">
                                        <p:cTn id="83" dur="400" fill="hold"/>
                                        <p:tgtEl>
                                          <p:spTgt spid="68"/>
                                        </p:tgtEl>
                                        <p:attrNameLst>
                                          <p:attrName>ppt_y</p:attrName>
                                        </p:attrNameLst>
                                      </p:cBhvr>
                                      <p:tavLst>
                                        <p:tav tm="0">
                                          <p:val>
                                            <p:strVal val="0-#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additive="base">
                                        <p:cTn id="86" dur="400" fill="hold"/>
                                        <p:tgtEl>
                                          <p:spTgt spid="84"/>
                                        </p:tgtEl>
                                        <p:attrNameLst>
                                          <p:attrName>ppt_x</p:attrName>
                                        </p:attrNameLst>
                                      </p:cBhvr>
                                      <p:tavLst>
                                        <p:tav tm="0">
                                          <p:val>
                                            <p:strVal val="#ppt_x"/>
                                          </p:val>
                                        </p:tav>
                                        <p:tav tm="100000">
                                          <p:val>
                                            <p:strVal val="#ppt_x"/>
                                          </p:val>
                                        </p:tav>
                                      </p:tavLst>
                                    </p:anim>
                                    <p:anim calcmode="lin" valueType="num">
                                      <p:cBhvr additive="base">
                                        <p:cTn id="87" dur="400" fill="hold"/>
                                        <p:tgtEl>
                                          <p:spTgt spid="84"/>
                                        </p:tgtEl>
                                        <p:attrNameLst>
                                          <p:attrName>ppt_y</p:attrName>
                                        </p:attrNameLst>
                                      </p:cBhvr>
                                      <p:tavLst>
                                        <p:tav tm="0">
                                          <p:val>
                                            <p:strVal val="1+#ppt_h/2"/>
                                          </p:val>
                                        </p:tav>
                                        <p:tav tm="100000">
                                          <p:val>
                                            <p:strVal val="#ppt_y"/>
                                          </p:val>
                                        </p:tav>
                                      </p:tavLst>
                                    </p:anim>
                                  </p:childTnLst>
                                </p:cTn>
                              </p:par>
                            </p:childTnLst>
                          </p:cTn>
                        </p:par>
                        <p:par>
                          <p:cTn id="88" fill="hold">
                            <p:stCondLst>
                              <p:cond delay="5500"/>
                            </p:stCondLst>
                            <p:childTnLst>
                              <p:par>
                                <p:cTn id="89" presetID="53" presetClass="entr" presetSubtype="16" fill="hold" grpId="0" nodeType="afterEffect">
                                  <p:stCondLst>
                                    <p:cond delay="0"/>
                                  </p:stCondLst>
                                  <p:childTnLst>
                                    <p:set>
                                      <p:cBhvr>
                                        <p:cTn id="90" dur="1" fill="hold">
                                          <p:stCondLst>
                                            <p:cond delay="0"/>
                                          </p:stCondLst>
                                        </p:cTn>
                                        <p:tgtEl>
                                          <p:spTgt spid="131"/>
                                        </p:tgtEl>
                                        <p:attrNameLst>
                                          <p:attrName>style.visibility</p:attrName>
                                        </p:attrNameLst>
                                      </p:cBhvr>
                                      <p:to>
                                        <p:strVal val="visible"/>
                                      </p:to>
                                    </p:set>
                                    <p:anim calcmode="lin" valueType="num">
                                      <p:cBhvr>
                                        <p:cTn id="91" dur="300" fill="hold"/>
                                        <p:tgtEl>
                                          <p:spTgt spid="131"/>
                                        </p:tgtEl>
                                        <p:attrNameLst>
                                          <p:attrName>ppt_w</p:attrName>
                                        </p:attrNameLst>
                                      </p:cBhvr>
                                      <p:tavLst>
                                        <p:tav tm="0">
                                          <p:val>
                                            <p:fltVal val="0"/>
                                          </p:val>
                                        </p:tav>
                                        <p:tav tm="100000">
                                          <p:val>
                                            <p:strVal val="#ppt_w"/>
                                          </p:val>
                                        </p:tav>
                                      </p:tavLst>
                                    </p:anim>
                                    <p:anim calcmode="lin" valueType="num">
                                      <p:cBhvr>
                                        <p:cTn id="92" dur="300" fill="hold"/>
                                        <p:tgtEl>
                                          <p:spTgt spid="131"/>
                                        </p:tgtEl>
                                        <p:attrNameLst>
                                          <p:attrName>ppt_h</p:attrName>
                                        </p:attrNameLst>
                                      </p:cBhvr>
                                      <p:tavLst>
                                        <p:tav tm="0">
                                          <p:val>
                                            <p:fltVal val="0"/>
                                          </p:val>
                                        </p:tav>
                                        <p:tav tm="100000">
                                          <p:val>
                                            <p:strVal val="#ppt_h"/>
                                          </p:val>
                                        </p:tav>
                                      </p:tavLst>
                                    </p:anim>
                                    <p:animEffect transition="in" filter="fade">
                                      <p:cBhvr>
                                        <p:cTn id="93" dur="3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P spid="132" grpId="0"/>
      <p:bldP spid="133" grpId="0"/>
      <p:bldP spid="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78906" y="1639667"/>
            <a:ext cx="4317669" cy="143983"/>
            <a:chOff x="1507396" y="1628800"/>
            <a:chExt cx="4320480" cy="144016"/>
          </a:xfrm>
        </p:grpSpPr>
        <p:cxnSp>
          <p:nvCxnSpPr>
            <p:cNvPr id="3" name="直接连接符 2"/>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6351576" y="1639667"/>
            <a:ext cx="4317669" cy="143983"/>
            <a:chOff x="1507396" y="1628800"/>
            <a:chExt cx="4320480" cy="144016"/>
          </a:xfrm>
        </p:grpSpPr>
        <p:cxnSp>
          <p:nvCxnSpPr>
            <p:cNvPr id="15" name="直接连接符 14"/>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5606978"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5134849"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20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4655109"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30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4175368"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40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3695627"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50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215887"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60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2736146"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70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2256406"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80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1776665"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90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1252069" y="1341251"/>
            <a:ext cx="544987" cy="338476"/>
          </a:xfrm>
          <a:prstGeom prst="rect">
            <a:avLst/>
          </a:prstGeom>
          <a:noFill/>
        </p:spPr>
        <p:txBody>
          <a:bodyPr wrap="none" rtlCol="0">
            <a:spAutoFit/>
          </a:bodyPr>
          <a:lstStyle/>
          <a:p>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100</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6171720"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6649334"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20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7129075"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30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7608816"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40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8088556"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50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8568297"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60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9048038"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70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9527778"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80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10007519" y="1341251"/>
            <a:ext cx="424839"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90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10442408" y="1341251"/>
            <a:ext cx="544987" cy="338476"/>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100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五边形 45"/>
          <p:cNvSpPr/>
          <p:nvPr/>
        </p:nvSpPr>
        <p:spPr>
          <a:xfrm flipH="1">
            <a:off x="2620368" y="2099212"/>
            <a:ext cx="3176205" cy="32392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五边形 46"/>
          <p:cNvSpPr/>
          <p:nvPr/>
        </p:nvSpPr>
        <p:spPr>
          <a:xfrm flipH="1">
            <a:off x="3843212" y="2603151"/>
            <a:ext cx="1953361" cy="32392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五边形 47"/>
          <p:cNvSpPr/>
          <p:nvPr/>
        </p:nvSpPr>
        <p:spPr>
          <a:xfrm flipH="1">
            <a:off x="3100109" y="3107091"/>
            <a:ext cx="2696464" cy="32392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五边形 48"/>
          <p:cNvSpPr/>
          <p:nvPr/>
        </p:nvSpPr>
        <p:spPr>
          <a:xfrm flipH="1">
            <a:off x="1509938" y="3611030"/>
            <a:ext cx="4286636" cy="323925"/>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五边形 49"/>
          <p:cNvSpPr/>
          <p:nvPr/>
        </p:nvSpPr>
        <p:spPr>
          <a:xfrm flipH="1">
            <a:off x="2256404" y="4114969"/>
            <a:ext cx="3540170" cy="32392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五边形 50"/>
          <p:cNvSpPr/>
          <p:nvPr/>
        </p:nvSpPr>
        <p:spPr>
          <a:xfrm flipH="1">
            <a:off x="3397867" y="4618908"/>
            <a:ext cx="2398706" cy="32392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五边形 51"/>
          <p:cNvSpPr/>
          <p:nvPr/>
        </p:nvSpPr>
        <p:spPr>
          <a:xfrm flipH="1">
            <a:off x="4357348" y="5123319"/>
            <a:ext cx="1439225" cy="32392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634981" y="2096033"/>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2833942" y="2600598"/>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2118755" y="3104148"/>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585790" y="3599742"/>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1336995" y="4111791"/>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2386415" y="4616355"/>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3337839" y="5119903"/>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0" name="五边形 59"/>
          <p:cNvSpPr/>
          <p:nvPr/>
        </p:nvSpPr>
        <p:spPr>
          <a:xfrm>
            <a:off x="6351574" y="2099212"/>
            <a:ext cx="1621204" cy="32392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1" name="五边形 60"/>
          <p:cNvSpPr/>
          <p:nvPr/>
        </p:nvSpPr>
        <p:spPr>
          <a:xfrm>
            <a:off x="6351575" y="2603151"/>
            <a:ext cx="3060426" cy="32392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2" name="五边形 61"/>
          <p:cNvSpPr/>
          <p:nvPr/>
        </p:nvSpPr>
        <p:spPr>
          <a:xfrm>
            <a:off x="6351576" y="3107091"/>
            <a:ext cx="1918963" cy="32392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五边形 62"/>
          <p:cNvSpPr/>
          <p:nvPr/>
        </p:nvSpPr>
        <p:spPr>
          <a:xfrm>
            <a:off x="6351573" y="3611030"/>
            <a:ext cx="4090832" cy="323925"/>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五边形 63"/>
          <p:cNvSpPr/>
          <p:nvPr/>
        </p:nvSpPr>
        <p:spPr>
          <a:xfrm>
            <a:off x="6351576" y="4114969"/>
            <a:ext cx="3358185" cy="32392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五边形 64"/>
          <p:cNvSpPr/>
          <p:nvPr/>
        </p:nvSpPr>
        <p:spPr>
          <a:xfrm>
            <a:off x="6351576" y="4618908"/>
            <a:ext cx="3655943" cy="32392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五边形 65"/>
          <p:cNvSpPr/>
          <p:nvPr/>
        </p:nvSpPr>
        <p:spPr>
          <a:xfrm>
            <a:off x="6351574" y="5123319"/>
            <a:ext cx="2878444" cy="32392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8034562" y="2096033"/>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9488554" y="2611885"/>
            <a:ext cx="1005403"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8314612" y="3104148"/>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0" name="TextBox 69"/>
          <p:cNvSpPr txBox="1"/>
          <p:nvPr/>
        </p:nvSpPr>
        <p:spPr>
          <a:xfrm>
            <a:off x="10419845" y="3599742"/>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9760652" y="4111791"/>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2" name="TextBox 71"/>
          <p:cNvSpPr txBox="1"/>
          <p:nvPr/>
        </p:nvSpPr>
        <p:spPr>
          <a:xfrm>
            <a:off x="10025650" y="4616355"/>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9325795" y="5119903"/>
            <a:ext cx="1004749" cy="338476"/>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输入文字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4" name="TextBox 73"/>
          <p:cNvSpPr txBox="1"/>
          <p:nvPr/>
        </p:nvSpPr>
        <p:spPr>
          <a:xfrm>
            <a:off x="5891290" y="2061166"/>
            <a:ext cx="365568" cy="400017"/>
          </a:xfrm>
          <a:prstGeom prst="rect">
            <a:avLst/>
          </a:prstGeom>
          <a:noFill/>
        </p:spPr>
        <p:txBody>
          <a:bodyPr wrap="none" rtlCol="0">
            <a:spAutoFit/>
          </a:bodyPr>
          <a:lstStyle/>
          <a:p>
            <a:r>
              <a:rPr lang="en-US" altLang="zh-CN" sz="2000">
                <a:solidFill>
                  <a:schemeClr val="tx1">
                    <a:lumMod val="50000"/>
                    <a:lumOff val="50000"/>
                  </a:schemeClr>
                </a:solidFill>
                <a:latin typeface="微软雅黑" panose="020B0503020204020204" pitchFamily="34" charset="-122"/>
                <a:ea typeface="微软雅黑" panose="020B0503020204020204" pitchFamily="34" charset="-122"/>
              </a:rPr>
              <a:t>A</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5" name="TextBox 74"/>
          <p:cNvSpPr txBox="1"/>
          <p:nvPr/>
        </p:nvSpPr>
        <p:spPr>
          <a:xfrm>
            <a:off x="5891289" y="2565105"/>
            <a:ext cx="344742" cy="400017"/>
          </a:xfrm>
          <a:prstGeom prst="rect">
            <a:avLst/>
          </a:prstGeom>
          <a:noFill/>
        </p:spPr>
        <p:txBody>
          <a:bodyPr wrap="none" rtlCol="0">
            <a:spAutoFit/>
          </a:bodyPr>
          <a:lstStyle/>
          <a:p>
            <a:r>
              <a:rPr lang="en-US" altLang="zh-CN" sz="2000">
                <a:solidFill>
                  <a:schemeClr val="tx1">
                    <a:lumMod val="50000"/>
                    <a:lumOff val="50000"/>
                  </a:schemeClr>
                </a:solidFill>
                <a:latin typeface="微软雅黑" panose="020B0503020204020204" pitchFamily="34" charset="-122"/>
                <a:ea typeface="微软雅黑" panose="020B0503020204020204" pitchFamily="34" charset="-122"/>
              </a:rPr>
              <a:t>B</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6" name="TextBox 75"/>
          <p:cNvSpPr txBox="1"/>
          <p:nvPr/>
        </p:nvSpPr>
        <p:spPr>
          <a:xfrm>
            <a:off x="5891290" y="3069045"/>
            <a:ext cx="355956" cy="400017"/>
          </a:xfrm>
          <a:prstGeom prst="rect">
            <a:avLst/>
          </a:prstGeom>
          <a:noFill/>
        </p:spPr>
        <p:txBody>
          <a:bodyPr wrap="none" rtlCol="0">
            <a:spAutoFit/>
          </a:bodyPr>
          <a:lstStyle/>
          <a:p>
            <a:r>
              <a:rPr lang="en-US" altLang="zh-CN" sz="2000">
                <a:solidFill>
                  <a:schemeClr val="tx1">
                    <a:lumMod val="50000"/>
                    <a:lumOff val="50000"/>
                  </a:schemeClr>
                </a:solidFill>
                <a:latin typeface="微软雅黑" panose="020B0503020204020204" pitchFamily="34" charset="-122"/>
                <a:ea typeface="微软雅黑" panose="020B0503020204020204" pitchFamily="34" charset="-122"/>
              </a:rPr>
              <a:t>C</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7" name="TextBox 76"/>
          <p:cNvSpPr txBox="1"/>
          <p:nvPr/>
        </p:nvSpPr>
        <p:spPr>
          <a:xfrm>
            <a:off x="5891291" y="3572984"/>
            <a:ext cx="379985" cy="400017"/>
          </a:xfrm>
          <a:prstGeom prst="rect">
            <a:avLst/>
          </a:prstGeom>
          <a:noFill/>
        </p:spPr>
        <p:txBody>
          <a:bodyPr wrap="none" rtlCol="0">
            <a:spAutoFit/>
          </a:bodyPr>
          <a:lstStyle/>
          <a:p>
            <a:r>
              <a:rPr lang="en-US" altLang="zh-CN" sz="2000">
                <a:solidFill>
                  <a:schemeClr val="tx1">
                    <a:lumMod val="50000"/>
                    <a:lumOff val="50000"/>
                  </a:schemeClr>
                </a:solidFill>
                <a:latin typeface="微软雅黑" panose="020B0503020204020204" pitchFamily="34" charset="-122"/>
                <a:ea typeface="微软雅黑" panose="020B0503020204020204" pitchFamily="34" charset="-122"/>
              </a:rPr>
              <a:t>D</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8" name="TextBox 77"/>
          <p:cNvSpPr txBox="1"/>
          <p:nvPr/>
        </p:nvSpPr>
        <p:spPr>
          <a:xfrm>
            <a:off x="5891290" y="4076923"/>
            <a:ext cx="325518" cy="400017"/>
          </a:xfrm>
          <a:prstGeom prst="rect">
            <a:avLst/>
          </a:prstGeom>
          <a:noFill/>
        </p:spPr>
        <p:txBody>
          <a:bodyPr wrap="none" rtlCol="0">
            <a:spAutoFit/>
          </a:bodyPr>
          <a:lstStyle/>
          <a:p>
            <a:r>
              <a:rPr lang="en-US" altLang="zh-CN" sz="2000">
                <a:solidFill>
                  <a:schemeClr val="tx1">
                    <a:lumMod val="50000"/>
                    <a:lumOff val="50000"/>
                  </a:schemeClr>
                </a:solidFill>
                <a:latin typeface="微软雅黑" panose="020B0503020204020204" pitchFamily="34" charset="-122"/>
                <a:ea typeface="微软雅黑" panose="020B0503020204020204" pitchFamily="34" charset="-122"/>
              </a:rPr>
              <a:t>E</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9" name="TextBox 78"/>
          <p:cNvSpPr txBox="1"/>
          <p:nvPr/>
        </p:nvSpPr>
        <p:spPr>
          <a:xfrm>
            <a:off x="5891292" y="4580862"/>
            <a:ext cx="320713" cy="400017"/>
          </a:xfrm>
          <a:prstGeom prst="rect">
            <a:avLst/>
          </a:prstGeom>
          <a:noFill/>
        </p:spPr>
        <p:txBody>
          <a:bodyPr wrap="none" rtlCol="0">
            <a:spAutoFit/>
          </a:bodyPr>
          <a:lstStyle/>
          <a:p>
            <a:r>
              <a:rPr lang="en-US" altLang="zh-CN" sz="2000">
                <a:solidFill>
                  <a:schemeClr val="tx1">
                    <a:lumMod val="50000"/>
                    <a:lumOff val="50000"/>
                  </a:schemeClr>
                </a:solidFill>
                <a:latin typeface="微软雅黑" panose="020B0503020204020204" pitchFamily="34" charset="-122"/>
                <a:ea typeface="微软雅黑" panose="020B0503020204020204" pitchFamily="34" charset="-122"/>
              </a:rPr>
              <a:t>F</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5891290" y="5084802"/>
            <a:ext cx="375180" cy="400017"/>
          </a:xfrm>
          <a:prstGeom prst="rect">
            <a:avLst/>
          </a:prstGeom>
          <a:noFill/>
        </p:spPr>
        <p:txBody>
          <a:bodyPr wrap="none" rtlCol="0">
            <a:spAutoFit/>
          </a:bodyPr>
          <a:lstStyle/>
          <a:p>
            <a:r>
              <a:rPr lang="en-US" altLang="zh-CN" sz="2000">
                <a:solidFill>
                  <a:schemeClr val="tx1">
                    <a:lumMod val="50000"/>
                    <a:lumOff val="50000"/>
                  </a:schemeClr>
                </a:solidFill>
                <a:latin typeface="微软雅黑" panose="020B0503020204020204" pitchFamily="34" charset="-122"/>
                <a:ea typeface="微软雅黑" panose="020B0503020204020204" pitchFamily="34" charset="-122"/>
              </a:rPr>
              <a:t>G</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1" name="矩形 47"/>
          <p:cNvSpPr>
            <a:spLocks noChangeArrowheads="1"/>
          </p:cNvSpPr>
          <p:nvPr/>
        </p:nvSpPr>
        <p:spPr bwMode="auto">
          <a:xfrm>
            <a:off x="839416" y="5732723"/>
            <a:ext cx="10513168" cy="73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hangingPunct="1">
              <a:lnSpc>
                <a:spcPct val="130000"/>
              </a:lnSpc>
              <a:spcBef>
                <a:spcPct val="0"/>
              </a:spcBef>
              <a:buFont typeface="Arial" panose="020B0604020202020204" pitchFamily="34" charset="0"/>
              <a:buNone/>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        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2" name="标题 81"/>
          <p:cNvSpPr>
            <a:spLocks noGrp="1"/>
          </p:cNvSpPr>
          <p:nvPr>
            <p:ph type="title"/>
          </p:nvPr>
        </p:nvSpPr>
        <p:spPr/>
        <p:txBody>
          <a:bodyPr>
            <a:normAutofit/>
          </a:bodyPr>
          <a:lstStyle/>
          <a:p>
            <a:r>
              <a:rPr lang="zh-CN" altLang="en-US" dirty="0">
                <a:cs typeface="+mn-ea"/>
              </a:rPr>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1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2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anim calcmode="lin" valueType="num">
                                      <p:cBhvr>
                                        <p:cTn id="29" dur="1000" fill="hold"/>
                                        <p:tgtEl>
                                          <p:spTgt spid="28"/>
                                        </p:tgtEl>
                                        <p:attrNameLst>
                                          <p:attrName>ppt_x</p:attrName>
                                        </p:attrNameLst>
                                      </p:cBhvr>
                                      <p:tavLst>
                                        <p:tav tm="0">
                                          <p:val>
                                            <p:strVal val="#ppt_x"/>
                                          </p:val>
                                        </p:tav>
                                        <p:tav tm="100000">
                                          <p:val>
                                            <p:strVal val="#ppt_x"/>
                                          </p:val>
                                        </p:tav>
                                      </p:tavLst>
                                    </p:anim>
                                    <p:anim calcmode="lin" valueType="num">
                                      <p:cBhvr>
                                        <p:cTn id="30" dur="1000" fill="hold"/>
                                        <p:tgtEl>
                                          <p:spTgt spid="28"/>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3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40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0"/>
                                        <p:tgtEl>
                                          <p:spTgt spid="30"/>
                                        </p:tgtEl>
                                      </p:cBhvr>
                                    </p:animEffect>
                                    <p:anim calcmode="lin" valueType="num">
                                      <p:cBhvr>
                                        <p:cTn id="39" dur="1000" fill="hold"/>
                                        <p:tgtEl>
                                          <p:spTgt spid="30"/>
                                        </p:tgtEl>
                                        <p:attrNameLst>
                                          <p:attrName>ppt_x</p:attrName>
                                        </p:attrNameLst>
                                      </p:cBhvr>
                                      <p:tavLst>
                                        <p:tav tm="0">
                                          <p:val>
                                            <p:strVal val="#ppt_x"/>
                                          </p:val>
                                        </p:tav>
                                        <p:tav tm="100000">
                                          <p:val>
                                            <p:strVal val="#ppt_x"/>
                                          </p:val>
                                        </p:tav>
                                      </p:tavLst>
                                    </p:anim>
                                    <p:anim calcmode="lin" valueType="num">
                                      <p:cBhvr>
                                        <p:cTn id="40" dur="1000" fill="hold"/>
                                        <p:tgtEl>
                                          <p:spTgt spid="30"/>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60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anim calcmode="lin" valueType="num">
                                      <p:cBhvr>
                                        <p:cTn id="49" dur="1000" fill="hold"/>
                                        <p:tgtEl>
                                          <p:spTgt spid="32"/>
                                        </p:tgtEl>
                                        <p:attrNameLst>
                                          <p:attrName>ppt_x</p:attrName>
                                        </p:attrNameLst>
                                      </p:cBhvr>
                                      <p:tavLst>
                                        <p:tav tm="0">
                                          <p:val>
                                            <p:strVal val="#ppt_x"/>
                                          </p:val>
                                        </p:tav>
                                        <p:tav tm="100000">
                                          <p:val>
                                            <p:strVal val="#ppt_x"/>
                                          </p:val>
                                        </p:tav>
                                      </p:tavLst>
                                    </p:anim>
                                    <p:anim calcmode="lin" valueType="num">
                                      <p:cBhvr>
                                        <p:cTn id="50" dur="1000" fill="hold"/>
                                        <p:tgtEl>
                                          <p:spTgt spid="32"/>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7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80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anim calcmode="lin" valueType="num">
                                      <p:cBhvr>
                                        <p:cTn id="59" dur="1000" fill="hold"/>
                                        <p:tgtEl>
                                          <p:spTgt spid="34"/>
                                        </p:tgtEl>
                                        <p:attrNameLst>
                                          <p:attrName>ppt_x</p:attrName>
                                        </p:attrNameLst>
                                      </p:cBhvr>
                                      <p:tavLst>
                                        <p:tav tm="0">
                                          <p:val>
                                            <p:strVal val="#ppt_x"/>
                                          </p:val>
                                        </p:tav>
                                        <p:tav tm="100000">
                                          <p:val>
                                            <p:strVal val="#ppt_x"/>
                                          </p:val>
                                        </p:tav>
                                      </p:tavLst>
                                    </p:anim>
                                    <p:anim calcmode="lin" valueType="num">
                                      <p:cBhvr>
                                        <p:cTn id="60" dur="1000" fill="hold"/>
                                        <p:tgtEl>
                                          <p:spTgt spid="34"/>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90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anim calcmode="lin" valueType="num">
                                      <p:cBhvr>
                                        <p:cTn id="64" dur="1000" fill="hold"/>
                                        <p:tgtEl>
                                          <p:spTgt spid="35"/>
                                        </p:tgtEl>
                                        <p:attrNameLst>
                                          <p:attrName>ppt_x</p:attrName>
                                        </p:attrNameLst>
                                      </p:cBhvr>
                                      <p:tavLst>
                                        <p:tav tm="0">
                                          <p:val>
                                            <p:strVal val="#ppt_x"/>
                                          </p:val>
                                        </p:tav>
                                        <p:tav tm="100000">
                                          <p:val>
                                            <p:strVal val="#ppt_x"/>
                                          </p:val>
                                        </p:tav>
                                      </p:tavLst>
                                    </p:anim>
                                    <p:anim calcmode="lin" valueType="num">
                                      <p:cBhvr>
                                        <p:cTn id="65" dur="1000" fill="hold"/>
                                        <p:tgtEl>
                                          <p:spTgt spid="35"/>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1000"/>
                                        <p:tgtEl>
                                          <p:spTgt spid="36"/>
                                        </p:tgtEl>
                                      </p:cBhvr>
                                    </p:animEffect>
                                    <p:anim calcmode="lin" valueType="num">
                                      <p:cBhvr>
                                        <p:cTn id="69" dur="1000" fill="hold"/>
                                        <p:tgtEl>
                                          <p:spTgt spid="36"/>
                                        </p:tgtEl>
                                        <p:attrNameLst>
                                          <p:attrName>ppt_x</p:attrName>
                                        </p:attrNameLst>
                                      </p:cBhvr>
                                      <p:tavLst>
                                        <p:tav tm="0">
                                          <p:val>
                                            <p:strVal val="#ppt_x"/>
                                          </p:val>
                                        </p:tav>
                                        <p:tav tm="100000">
                                          <p:val>
                                            <p:strVal val="#ppt_x"/>
                                          </p:val>
                                        </p:tav>
                                      </p:tavLst>
                                    </p:anim>
                                    <p:anim calcmode="lin" valueType="num">
                                      <p:cBhvr>
                                        <p:cTn id="70" dur="1000" fill="hold"/>
                                        <p:tgtEl>
                                          <p:spTgt spid="36"/>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1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1000"/>
                                        <p:tgtEl>
                                          <p:spTgt spid="37"/>
                                        </p:tgtEl>
                                      </p:cBhvr>
                                    </p:animEffect>
                                    <p:anim calcmode="lin" valueType="num">
                                      <p:cBhvr>
                                        <p:cTn id="74" dur="1000" fill="hold"/>
                                        <p:tgtEl>
                                          <p:spTgt spid="37"/>
                                        </p:tgtEl>
                                        <p:attrNameLst>
                                          <p:attrName>ppt_x</p:attrName>
                                        </p:attrNameLst>
                                      </p:cBhvr>
                                      <p:tavLst>
                                        <p:tav tm="0">
                                          <p:val>
                                            <p:strVal val="#ppt_x"/>
                                          </p:val>
                                        </p:tav>
                                        <p:tav tm="100000">
                                          <p:val>
                                            <p:strVal val="#ppt_x"/>
                                          </p:val>
                                        </p:tav>
                                      </p:tavLst>
                                    </p:anim>
                                    <p:anim calcmode="lin" valueType="num">
                                      <p:cBhvr>
                                        <p:cTn id="75" dur="1000" fill="hold"/>
                                        <p:tgtEl>
                                          <p:spTgt spid="37"/>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20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000"/>
                                        <p:tgtEl>
                                          <p:spTgt spid="38"/>
                                        </p:tgtEl>
                                      </p:cBhvr>
                                    </p:animEffect>
                                    <p:anim calcmode="lin" valueType="num">
                                      <p:cBhvr>
                                        <p:cTn id="79" dur="1000" fill="hold"/>
                                        <p:tgtEl>
                                          <p:spTgt spid="38"/>
                                        </p:tgtEl>
                                        <p:attrNameLst>
                                          <p:attrName>ppt_x</p:attrName>
                                        </p:attrNameLst>
                                      </p:cBhvr>
                                      <p:tavLst>
                                        <p:tav tm="0">
                                          <p:val>
                                            <p:strVal val="#ppt_x"/>
                                          </p:val>
                                        </p:tav>
                                        <p:tav tm="100000">
                                          <p:val>
                                            <p:strVal val="#ppt_x"/>
                                          </p:val>
                                        </p:tav>
                                      </p:tavLst>
                                    </p:anim>
                                    <p:anim calcmode="lin" valueType="num">
                                      <p:cBhvr>
                                        <p:cTn id="80" dur="1000" fill="hold"/>
                                        <p:tgtEl>
                                          <p:spTgt spid="38"/>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30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1000"/>
                                        <p:tgtEl>
                                          <p:spTgt spid="39"/>
                                        </p:tgtEl>
                                      </p:cBhvr>
                                    </p:animEffect>
                                    <p:anim calcmode="lin" valueType="num">
                                      <p:cBhvr>
                                        <p:cTn id="84" dur="1000" fill="hold"/>
                                        <p:tgtEl>
                                          <p:spTgt spid="39"/>
                                        </p:tgtEl>
                                        <p:attrNameLst>
                                          <p:attrName>ppt_x</p:attrName>
                                        </p:attrNameLst>
                                      </p:cBhvr>
                                      <p:tavLst>
                                        <p:tav tm="0">
                                          <p:val>
                                            <p:strVal val="#ppt_x"/>
                                          </p:val>
                                        </p:tav>
                                        <p:tav tm="100000">
                                          <p:val>
                                            <p:strVal val="#ppt_x"/>
                                          </p:val>
                                        </p:tav>
                                      </p:tavLst>
                                    </p:anim>
                                    <p:anim calcmode="lin" valueType="num">
                                      <p:cBhvr>
                                        <p:cTn id="85" dur="1000" fill="hold"/>
                                        <p:tgtEl>
                                          <p:spTgt spid="39"/>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40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1000"/>
                                        <p:tgtEl>
                                          <p:spTgt spid="40"/>
                                        </p:tgtEl>
                                      </p:cBhvr>
                                    </p:animEffect>
                                    <p:anim calcmode="lin" valueType="num">
                                      <p:cBhvr>
                                        <p:cTn id="89" dur="1000" fill="hold"/>
                                        <p:tgtEl>
                                          <p:spTgt spid="40"/>
                                        </p:tgtEl>
                                        <p:attrNameLst>
                                          <p:attrName>ppt_x</p:attrName>
                                        </p:attrNameLst>
                                      </p:cBhvr>
                                      <p:tavLst>
                                        <p:tav tm="0">
                                          <p:val>
                                            <p:strVal val="#ppt_x"/>
                                          </p:val>
                                        </p:tav>
                                        <p:tav tm="100000">
                                          <p:val>
                                            <p:strVal val="#ppt_x"/>
                                          </p:val>
                                        </p:tav>
                                      </p:tavLst>
                                    </p:anim>
                                    <p:anim calcmode="lin" valueType="num">
                                      <p:cBhvr>
                                        <p:cTn id="90" dur="1000" fill="hold"/>
                                        <p:tgtEl>
                                          <p:spTgt spid="40"/>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50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1000"/>
                                        <p:tgtEl>
                                          <p:spTgt spid="41"/>
                                        </p:tgtEl>
                                      </p:cBhvr>
                                    </p:animEffect>
                                    <p:anim calcmode="lin" valueType="num">
                                      <p:cBhvr>
                                        <p:cTn id="94" dur="1000" fill="hold"/>
                                        <p:tgtEl>
                                          <p:spTgt spid="41"/>
                                        </p:tgtEl>
                                        <p:attrNameLst>
                                          <p:attrName>ppt_x</p:attrName>
                                        </p:attrNameLst>
                                      </p:cBhvr>
                                      <p:tavLst>
                                        <p:tav tm="0">
                                          <p:val>
                                            <p:strVal val="#ppt_x"/>
                                          </p:val>
                                        </p:tav>
                                        <p:tav tm="100000">
                                          <p:val>
                                            <p:strVal val="#ppt_x"/>
                                          </p:val>
                                        </p:tav>
                                      </p:tavLst>
                                    </p:anim>
                                    <p:anim calcmode="lin" valueType="num">
                                      <p:cBhvr>
                                        <p:cTn id="95" dur="1000" fill="hold"/>
                                        <p:tgtEl>
                                          <p:spTgt spid="41"/>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60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1000"/>
                                        <p:tgtEl>
                                          <p:spTgt spid="42"/>
                                        </p:tgtEl>
                                      </p:cBhvr>
                                    </p:animEffect>
                                    <p:anim calcmode="lin" valueType="num">
                                      <p:cBhvr>
                                        <p:cTn id="99" dur="1000" fill="hold"/>
                                        <p:tgtEl>
                                          <p:spTgt spid="42"/>
                                        </p:tgtEl>
                                        <p:attrNameLst>
                                          <p:attrName>ppt_x</p:attrName>
                                        </p:attrNameLst>
                                      </p:cBhvr>
                                      <p:tavLst>
                                        <p:tav tm="0">
                                          <p:val>
                                            <p:strVal val="#ppt_x"/>
                                          </p:val>
                                        </p:tav>
                                        <p:tav tm="100000">
                                          <p:val>
                                            <p:strVal val="#ppt_x"/>
                                          </p:val>
                                        </p:tav>
                                      </p:tavLst>
                                    </p:anim>
                                    <p:anim calcmode="lin" valueType="num">
                                      <p:cBhvr>
                                        <p:cTn id="100" dur="1000" fill="hold"/>
                                        <p:tgtEl>
                                          <p:spTgt spid="42"/>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70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1000"/>
                                        <p:tgtEl>
                                          <p:spTgt spid="43"/>
                                        </p:tgtEl>
                                      </p:cBhvr>
                                    </p:animEffect>
                                    <p:anim calcmode="lin" valueType="num">
                                      <p:cBhvr>
                                        <p:cTn id="104" dur="1000" fill="hold"/>
                                        <p:tgtEl>
                                          <p:spTgt spid="43"/>
                                        </p:tgtEl>
                                        <p:attrNameLst>
                                          <p:attrName>ppt_x</p:attrName>
                                        </p:attrNameLst>
                                      </p:cBhvr>
                                      <p:tavLst>
                                        <p:tav tm="0">
                                          <p:val>
                                            <p:strVal val="#ppt_x"/>
                                          </p:val>
                                        </p:tav>
                                        <p:tav tm="100000">
                                          <p:val>
                                            <p:strVal val="#ppt_x"/>
                                          </p:val>
                                        </p:tav>
                                      </p:tavLst>
                                    </p:anim>
                                    <p:anim calcmode="lin" valueType="num">
                                      <p:cBhvr>
                                        <p:cTn id="105" dur="1000" fill="hold"/>
                                        <p:tgtEl>
                                          <p:spTgt spid="43"/>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80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1000"/>
                                        <p:tgtEl>
                                          <p:spTgt spid="44"/>
                                        </p:tgtEl>
                                      </p:cBhvr>
                                    </p:animEffect>
                                    <p:anim calcmode="lin" valueType="num">
                                      <p:cBhvr>
                                        <p:cTn id="109" dur="1000" fill="hold"/>
                                        <p:tgtEl>
                                          <p:spTgt spid="44"/>
                                        </p:tgtEl>
                                        <p:attrNameLst>
                                          <p:attrName>ppt_x</p:attrName>
                                        </p:attrNameLst>
                                      </p:cBhvr>
                                      <p:tavLst>
                                        <p:tav tm="0">
                                          <p:val>
                                            <p:strVal val="#ppt_x"/>
                                          </p:val>
                                        </p:tav>
                                        <p:tav tm="100000">
                                          <p:val>
                                            <p:strVal val="#ppt_x"/>
                                          </p:val>
                                        </p:tav>
                                      </p:tavLst>
                                    </p:anim>
                                    <p:anim calcmode="lin" valueType="num">
                                      <p:cBhvr>
                                        <p:cTn id="110" dur="1000" fill="hold"/>
                                        <p:tgtEl>
                                          <p:spTgt spid="44"/>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90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1000"/>
                                        <p:tgtEl>
                                          <p:spTgt spid="45"/>
                                        </p:tgtEl>
                                      </p:cBhvr>
                                    </p:animEffect>
                                    <p:anim calcmode="lin" valueType="num">
                                      <p:cBhvr>
                                        <p:cTn id="114" dur="1000" fill="hold"/>
                                        <p:tgtEl>
                                          <p:spTgt spid="45"/>
                                        </p:tgtEl>
                                        <p:attrNameLst>
                                          <p:attrName>ppt_x</p:attrName>
                                        </p:attrNameLst>
                                      </p:cBhvr>
                                      <p:tavLst>
                                        <p:tav tm="0">
                                          <p:val>
                                            <p:strVal val="#ppt_x"/>
                                          </p:val>
                                        </p:tav>
                                        <p:tav tm="100000">
                                          <p:val>
                                            <p:strVal val="#ppt_x"/>
                                          </p:val>
                                        </p:tav>
                                      </p:tavLst>
                                    </p:anim>
                                    <p:anim calcmode="lin" valueType="num">
                                      <p:cBhvr>
                                        <p:cTn id="115" dur="1000" fill="hold"/>
                                        <p:tgtEl>
                                          <p:spTgt spid="45"/>
                                        </p:tgtEl>
                                        <p:attrNameLst>
                                          <p:attrName>ppt_y</p:attrName>
                                        </p:attrNameLst>
                                      </p:cBhvr>
                                      <p:tavLst>
                                        <p:tav tm="0">
                                          <p:val>
                                            <p:strVal val="#ppt_y-.1"/>
                                          </p:val>
                                        </p:tav>
                                        <p:tav tm="100000">
                                          <p:val>
                                            <p:strVal val="#ppt_y"/>
                                          </p:val>
                                        </p:tav>
                                      </p:tavLst>
                                    </p:anim>
                                  </p:childTnLst>
                                </p:cTn>
                              </p:par>
                            </p:childTnLst>
                          </p:cTn>
                        </p:par>
                        <p:par>
                          <p:cTn id="116" fill="hold">
                            <p:stCondLst>
                              <p:cond delay="2000"/>
                            </p:stCondLst>
                            <p:childTnLst>
                              <p:par>
                                <p:cTn id="117" presetID="2" presetClass="entr" presetSubtype="4" decel="10000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 calcmode="lin" valueType="num">
                                      <p:cBhvr additive="base">
                                        <p:cTn id="119" dur="500" fill="hold"/>
                                        <p:tgtEl>
                                          <p:spTgt spid="74"/>
                                        </p:tgtEl>
                                        <p:attrNameLst>
                                          <p:attrName>ppt_x</p:attrName>
                                        </p:attrNameLst>
                                      </p:cBhvr>
                                      <p:tavLst>
                                        <p:tav tm="0">
                                          <p:val>
                                            <p:strVal val="#ppt_x"/>
                                          </p:val>
                                        </p:tav>
                                        <p:tav tm="100000">
                                          <p:val>
                                            <p:strVal val="#ppt_x"/>
                                          </p:val>
                                        </p:tav>
                                      </p:tavLst>
                                    </p:anim>
                                    <p:anim calcmode="lin" valueType="num">
                                      <p:cBhvr additive="base">
                                        <p:cTn id="120" dur="500" fill="hold"/>
                                        <p:tgtEl>
                                          <p:spTgt spid="74"/>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0"/>
                                  </p:stCondLst>
                                  <p:childTnLst>
                                    <p:set>
                                      <p:cBhvr>
                                        <p:cTn id="122" dur="1" fill="hold">
                                          <p:stCondLst>
                                            <p:cond delay="0"/>
                                          </p:stCondLst>
                                        </p:cTn>
                                        <p:tgtEl>
                                          <p:spTgt spid="75"/>
                                        </p:tgtEl>
                                        <p:attrNameLst>
                                          <p:attrName>style.visibility</p:attrName>
                                        </p:attrNameLst>
                                      </p:cBhvr>
                                      <p:to>
                                        <p:strVal val="visible"/>
                                      </p:to>
                                    </p:set>
                                    <p:anim calcmode="lin" valueType="num">
                                      <p:cBhvr additive="base">
                                        <p:cTn id="123" dur="500" fill="hold"/>
                                        <p:tgtEl>
                                          <p:spTgt spid="75"/>
                                        </p:tgtEl>
                                        <p:attrNameLst>
                                          <p:attrName>ppt_x</p:attrName>
                                        </p:attrNameLst>
                                      </p:cBhvr>
                                      <p:tavLst>
                                        <p:tav tm="0">
                                          <p:val>
                                            <p:strVal val="#ppt_x"/>
                                          </p:val>
                                        </p:tav>
                                        <p:tav tm="100000">
                                          <p:val>
                                            <p:strVal val="#ppt_x"/>
                                          </p:val>
                                        </p:tav>
                                      </p:tavLst>
                                    </p:anim>
                                    <p:anim calcmode="lin" valueType="num">
                                      <p:cBhvr additive="base">
                                        <p:cTn id="124" dur="500" fill="hold"/>
                                        <p:tgtEl>
                                          <p:spTgt spid="75"/>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0"/>
                                  </p:stCondLst>
                                  <p:childTnLst>
                                    <p:set>
                                      <p:cBhvr>
                                        <p:cTn id="126" dur="1" fill="hold">
                                          <p:stCondLst>
                                            <p:cond delay="0"/>
                                          </p:stCondLst>
                                        </p:cTn>
                                        <p:tgtEl>
                                          <p:spTgt spid="76"/>
                                        </p:tgtEl>
                                        <p:attrNameLst>
                                          <p:attrName>style.visibility</p:attrName>
                                        </p:attrNameLst>
                                      </p:cBhvr>
                                      <p:to>
                                        <p:strVal val="visible"/>
                                      </p:to>
                                    </p:set>
                                    <p:anim calcmode="lin" valueType="num">
                                      <p:cBhvr additive="base">
                                        <p:cTn id="127" dur="500" fill="hold"/>
                                        <p:tgtEl>
                                          <p:spTgt spid="76"/>
                                        </p:tgtEl>
                                        <p:attrNameLst>
                                          <p:attrName>ppt_x</p:attrName>
                                        </p:attrNameLst>
                                      </p:cBhvr>
                                      <p:tavLst>
                                        <p:tav tm="0">
                                          <p:val>
                                            <p:strVal val="#ppt_x"/>
                                          </p:val>
                                        </p:tav>
                                        <p:tav tm="100000">
                                          <p:val>
                                            <p:strVal val="#ppt_x"/>
                                          </p:val>
                                        </p:tav>
                                      </p:tavLst>
                                    </p:anim>
                                    <p:anim calcmode="lin" valueType="num">
                                      <p:cBhvr additive="base">
                                        <p:cTn id="128" dur="500" fill="hold"/>
                                        <p:tgtEl>
                                          <p:spTgt spid="76"/>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0"/>
                                  </p:stCondLst>
                                  <p:childTnLst>
                                    <p:set>
                                      <p:cBhvr>
                                        <p:cTn id="130" dur="1" fill="hold">
                                          <p:stCondLst>
                                            <p:cond delay="0"/>
                                          </p:stCondLst>
                                        </p:cTn>
                                        <p:tgtEl>
                                          <p:spTgt spid="77"/>
                                        </p:tgtEl>
                                        <p:attrNameLst>
                                          <p:attrName>style.visibility</p:attrName>
                                        </p:attrNameLst>
                                      </p:cBhvr>
                                      <p:to>
                                        <p:strVal val="visible"/>
                                      </p:to>
                                    </p:set>
                                    <p:anim calcmode="lin" valueType="num">
                                      <p:cBhvr additive="base">
                                        <p:cTn id="131" dur="500" fill="hold"/>
                                        <p:tgtEl>
                                          <p:spTgt spid="77"/>
                                        </p:tgtEl>
                                        <p:attrNameLst>
                                          <p:attrName>ppt_x</p:attrName>
                                        </p:attrNameLst>
                                      </p:cBhvr>
                                      <p:tavLst>
                                        <p:tav tm="0">
                                          <p:val>
                                            <p:strVal val="#ppt_x"/>
                                          </p:val>
                                        </p:tav>
                                        <p:tav tm="100000">
                                          <p:val>
                                            <p:strVal val="#ppt_x"/>
                                          </p:val>
                                        </p:tav>
                                      </p:tavLst>
                                    </p:anim>
                                    <p:anim calcmode="lin" valueType="num">
                                      <p:cBhvr additive="base">
                                        <p:cTn id="132" dur="500" fill="hold"/>
                                        <p:tgtEl>
                                          <p:spTgt spid="77"/>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0"/>
                                  </p:stCondLst>
                                  <p:childTnLst>
                                    <p:set>
                                      <p:cBhvr>
                                        <p:cTn id="134" dur="1" fill="hold">
                                          <p:stCondLst>
                                            <p:cond delay="0"/>
                                          </p:stCondLst>
                                        </p:cTn>
                                        <p:tgtEl>
                                          <p:spTgt spid="78"/>
                                        </p:tgtEl>
                                        <p:attrNameLst>
                                          <p:attrName>style.visibility</p:attrName>
                                        </p:attrNameLst>
                                      </p:cBhvr>
                                      <p:to>
                                        <p:strVal val="visible"/>
                                      </p:to>
                                    </p:set>
                                    <p:anim calcmode="lin" valueType="num">
                                      <p:cBhvr additive="base">
                                        <p:cTn id="135" dur="500" fill="hold"/>
                                        <p:tgtEl>
                                          <p:spTgt spid="78"/>
                                        </p:tgtEl>
                                        <p:attrNameLst>
                                          <p:attrName>ppt_x</p:attrName>
                                        </p:attrNameLst>
                                      </p:cBhvr>
                                      <p:tavLst>
                                        <p:tav tm="0">
                                          <p:val>
                                            <p:strVal val="#ppt_x"/>
                                          </p:val>
                                        </p:tav>
                                        <p:tav tm="100000">
                                          <p:val>
                                            <p:strVal val="#ppt_x"/>
                                          </p:val>
                                        </p:tav>
                                      </p:tavLst>
                                    </p:anim>
                                    <p:anim calcmode="lin" valueType="num">
                                      <p:cBhvr additive="base">
                                        <p:cTn id="136" dur="500" fill="hold"/>
                                        <p:tgtEl>
                                          <p:spTgt spid="78"/>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0"/>
                                  </p:stCondLst>
                                  <p:childTnLst>
                                    <p:set>
                                      <p:cBhvr>
                                        <p:cTn id="138" dur="1" fill="hold">
                                          <p:stCondLst>
                                            <p:cond delay="0"/>
                                          </p:stCondLst>
                                        </p:cTn>
                                        <p:tgtEl>
                                          <p:spTgt spid="79"/>
                                        </p:tgtEl>
                                        <p:attrNameLst>
                                          <p:attrName>style.visibility</p:attrName>
                                        </p:attrNameLst>
                                      </p:cBhvr>
                                      <p:to>
                                        <p:strVal val="visible"/>
                                      </p:to>
                                    </p:set>
                                    <p:anim calcmode="lin" valueType="num">
                                      <p:cBhvr additive="base">
                                        <p:cTn id="139" dur="500" fill="hold"/>
                                        <p:tgtEl>
                                          <p:spTgt spid="79"/>
                                        </p:tgtEl>
                                        <p:attrNameLst>
                                          <p:attrName>ppt_x</p:attrName>
                                        </p:attrNameLst>
                                      </p:cBhvr>
                                      <p:tavLst>
                                        <p:tav tm="0">
                                          <p:val>
                                            <p:strVal val="#ppt_x"/>
                                          </p:val>
                                        </p:tav>
                                        <p:tav tm="100000">
                                          <p:val>
                                            <p:strVal val="#ppt_x"/>
                                          </p:val>
                                        </p:tav>
                                      </p:tavLst>
                                    </p:anim>
                                    <p:anim calcmode="lin" valueType="num">
                                      <p:cBhvr additive="base">
                                        <p:cTn id="140" dur="500" fill="hold"/>
                                        <p:tgtEl>
                                          <p:spTgt spid="79"/>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0"/>
                                  </p:stCondLst>
                                  <p:childTnLst>
                                    <p:set>
                                      <p:cBhvr>
                                        <p:cTn id="142" dur="1" fill="hold">
                                          <p:stCondLst>
                                            <p:cond delay="0"/>
                                          </p:stCondLst>
                                        </p:cTn>
                                        <p:tgtEl>
                                          <p:spTgt spid="80"/>
                                        </p:tgtEl>
                                        <p:attrNameLst>
                                          <p:attrName>style.visibility</p:attrName>
                                        </p:attrNameLst>
                                      </p:cBhvr>
                                      <p:to>
                                        <p:strVal val="visible"/>
                                      </p:to>
                                    </p:set>
                                    <p:anim calcmode="lin" valueType="num">
                                      <p:cBhvr additive="base">
                                        <p:cTn id="143" dur="500" fill="hold"/>
                                        <p:tgtEl>
                                          <p:spTgt spid="80"/>
                                        </p:tgtEl>
                                        <p:attrNameLst>
                                          <p:attrName>ppt_x</p:attrName>
                                        </p:attrNameLst>
                                      </p:cBhvr>
                                      <p:tavLst>
                                        <p:tav tm="0">
                                          <p:val>
                                            <p:strVal val="#ppt_x"/>
                                          </p:val>
                                        </p:tav>
                                        <p:tav tm="100000">
                                          <p:val>
                                            <p:strVal val="#ppt_x"/>
                                          </p:val>
                                        </p:tav>
                                      </p:tavLst>
                                    </p:anim>
                                    <p:anim calcmode="lin" valueType="num">
                                      <p:cBhvr additive="base">
                                        <p:cTn id="144" dur="500" fill="hold"/>
                                        <p:tgtEl>
                                          <p:spTgt spid="80"/>
                                        </p:tgtEl>
                                        <p:attrNameLst>
                                          <p:attrName>ppt_y</p:attrName>
                                        </p:attrNameLst>
                                      </p:cBhvr>
                                      <p:tavLst>
                                        <p:tav tm="0">
                                          <p:val>
                                            <p:strVal val="1+#ppt_h/2"/>
                                          </p:val>
                                        </p:tav>
                                        <p:tav tm="100000">
                                          <p:val>
                                            <p:strVal val="#ppt_y"/>
                                          </p:val>
                                        </p:tav>
                                      </p:tavLst>
                                    </p:anim>
                                  </p:childTnLst>
                                </p:cTn>
                              </p:par>
                            </p:childTnLst>
                          </p:cTn>
                        </p:par>
                        <p:par>
                          <p:cTn id="145" fill="hold">
                            <p:stCondLst>
                              <p:cond delay="2500"/>
                            </p:stCondLst>
                            <p:childTnLst>
                              <p:par>
                                <p:cTn id="146" presetID="22" presetClass="entr" presetSubtype="8" fill="hold" grpId="0" nodeType="after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in" filter="wipe(left)">
                                      <p:cBhvr>
                                        <p:cTn id="148" dur="500"/>
                                        <p:tgtEl>
                                          <p:spTgt spid="60"/>
                                        </p:tgtEl>
                                      </p:cBhvr>
                                    </p:animEffect>
                                  </p:childTnLst>
                                </p:cTn>
                              </p:par>
                              <p:par>
                                <p:cTn id="149" presetID="22" presetClass="entr" presetSubtype="8" fill="hold" grpId="0" nodeType="withEffect">
                                  <p:stCondLst>
                                    <p:cond delay="100"/>
                                  </p:stCondLst>
                                  <p:childTnLst>
                                    <p:set>
                                      <p:cBhvr>
                                        <p:cTn id="150" dur="1" fill="hold">
                                          <p:stCondLst>
                                            <p:cond delay="0"/>
                                          </p:stCondLst>
                                        </p:cTn>
                                        <p:tgtEl>
                                          <p:spTgt spid="61"/>
                                        </p:tgtEl>
                                        <p:attrNameLst>
                                          <p:attrName>style.visibility</p:attrName>
                                        </p:attrNameLst>
                                      </p:cBhvr>
                                      <p:to>
                                        <p:strVal val="visible"/>
                                      </p:to>
                                    </p:set>
                                    <p:animEffect transition="in" filter="wipe(left)">
                                      <p:cBhvr>
                                        <p:cTn id="151" dur="500"/>
                                        <p:tgtEl>
                                          <p:spTgt spid="61"/>
                                        </p:tgtEl>
                                      </p:cBhvr>
                                    </p:animEffect>
                                  </p:childTnLst>
                                </p:cTn>
                              </p:par>
                              <p:par>
                                <p:cTn id="152" presetID="22" presetClass="entr" presetSubtype="8" fill="hold" grpId="0" nodeType="withEffect">
                                  <p:stCondLst>
                                    <p:cond delay="200"/>
                                  </p:stCondLst>
                                  <p:childTnLst>
                                    <p:set>
                                      <p:cBhvr>
                                        <p:cTn id="153" dur="1" fill="hold">
                                          <p:stCondLst>
                                            <p:cond delay="0"/>
                                          </p:stCondLst>
                                        </p:cTn>
                                        <p:tgtEl>
                                          <p:spTgt spid="62"/>
                                        </p:tgtEl>
                                        <p:attrNameLst>
                                          <p:attrName>style.visibility</p:attrName>
                                        </p:attrNameLst>
                                      </p:cBhvr>
                                      <p:to>
                                        <p:strVal val="visible"/>
                                      </p:to>
                                    </p:set>
                                    <p:animEffect transition="in" filter="wipe(left)">
                                      <p:cBhvr>
                                        <p:cTn id="154" dur="500"/>
                                        <p:tgtEl>
                                          <p:spTgt spid="62"/>
                                        </p:tgtEl>
                                      </p:cBhvr>
                                    </p:animEffect>
                                  </p:childTnLst>
                                </p:cTn>
                              </p:par>
                              <p:par>
                                <p:cTn id="155" presetID="22" presetClass="entr" presetSubtype="8" fill="hold" grpId="0" nodeType="withEffect">
                                  <p:stCondLst>
                                    <p:cond delay="300"/>
                                  </p:stCondLst>
                                  <p:childTnLst>
                                    <p:set>
                                      <p:cBhvr>
                                        <p:cTn id="156" dur="1" fill="hold">
                                          <p:stCondLst>
                                            <p:cond delay="0"/>
                                          </p:stCondLst>
                                        </p:cTn>
                                        <p:tgtEl>
                                          <p:spTgt spid="63"/>
                                        </p:tgtEl>
                                        <p:attrNameLst>
                                          <p:attrName>style.visibility</p:attrName>
                                        </p:attrNameLst>
                                      </p:cBhvr>
                                      <p:to>
                                        <p:strVal val="visible"/>
                                      </p:to>
                                    </p:set>
                                    <p:animEffect transition="in" filter="wipe(left)">
                                      <p:cBhvr>
                                        <p:cTn id="157" dur="500"/>
                                        <p:tgtEl>
                                          <p:spTgt spid="63"/>
                                        </p:tgtEl>
                                      </p:cBhvr>
                                    </p:animEffect>
                                  </p:childTnLst>
                                </p:cTn>
                              </p:par>
                              <p:par>
                                <p:cTn id="158" presetID="22" presetClass="entr" presetSubtype="8" fill="hold" grpId="0" nodeType="withEffect">
                                  <p:stCondLst>
                                    <p:cond delay="400"/>
                                  </p:stCondLst>
                                  <p:childTnLst>
                                    <p:set>
                                      <p:cBhvr>
                                        <p:cTn id="159" dur="1" fill="hold">
                                          <p:stCondLst>
                                            <p:cond delay="0"/>
                                          </p:stCondLst>
                                        </p:cTn>
                                        <p:tgtEl>
                                          <p:spTgt spid="64"/>
                                        </p:tgtEl>
                                        <p:attrNameLst>
                                          <p:attrName>style.visibility</p:attrName>
                                        </p:attrNameLst>
                                      </p:cBhvr>
                                      <p:to>
                                        <p:strVal val="visible"/>
                                      </p:to>
                                    </p:set>
                                    <p:animEffect transition="in" filter="wipe(left)">
                                      <p:cBhvr>
                                        <p:cTn id="160" dur="500"/>
                                        <p:tgtEl>
                                          <p:spTgt spid="64"/>
                                        </p:tgtEl>
                                      </p:cBhvr>
                                    </p:animEffect>
                                  </p:childTnLst>
                                </p:cTn>
                              </p:par>
                              <p:par>
                                <p:cTn id="161" presetID="22" presetClass="entr" presetSubtype="8" fill="hold" grpId="0" nodeType="withEffect">
                                  <p:stCondLst>
                                    <p:cond delay="500"/>
                                  </p:stCondLst>
                                  <p:childTnLst>
                                    <p:set>
                                      <p:cBhvr>
                                        <p:cTn id="162" dur="1" fill="hold">
                                          <p:stCondLst>
                                            <p:cond delay="0"/>
                                          </p:stCondLst>
                                        </p:cTn>
                                        <p:tgtEl>
                                          <p:spTgt spid="65"/>
                                        </p:tgtEl>
                                        <p:attrNameLst>
                                          <p:attrName>style.visibility</p:attrName>
                                        </p:attrNameLst>
                                      </p:cBhvr>
                                      <p:to>
                                        <p:strVal val="visible"/>
                                      </p:to>
                                    </p:set>
                                    <p:animEffect transition="in" filter="wipe(left)">
                                      <p:cBhvr>
                                        <p:cTn id="163" dur="500"/>
                                        <p:tgtEl>
                                          <p:spTgt spid="65"/>
                                        </p:tgtEl>
                                      </p:cBhvr>
                                    </p:animEffect>
                                  </p:childTnLst>
                                </p:cTn>
                              </p:par>
                              <p:par>
                                <p:cTn id="164" presetID="22" presetClass="entr" presetSubtype="8" fill="hold" grpId="0" nodeType="withEffect">
                                  <p:stCondLst>
                                    <p:cond delay="600"/>
                                  </p:stCondLst>
                                  <p:childTnLst>
                                    <p:set>
                                      <p:cBhvr>
                                        <p:cTn id="165" dur="1" fill="hold">
                                          <p:stCondLst>
                                            <p:cond delay="0"/>
                                          </p:stCondLst>
                                        </p:cTn>
                                        <p:tgtEl>
                                          <p:spTgt spid="66"/>
                                        </p:tgtEl>
                                        <p:attrNameLst>
                                          <p:attrName>style.visibility</p:attrName>
                                        </p:attrNameLst>
                                      </p:cBhvr>
                                      <p:to>
                                        <p:strVal val="visible"/>
                                      </p:to>
                                    </p:set>
                                    <p:animEffect transition="in" filter="wipe(left)">
                                      <p:cBhvr>
                                        <p:cTn id="166" dur="500"/>
                                        <p:tgtEl>
                                          <p:spTgt spid="66"/>
                                        </p:tgtEl>
                                      </p:cBhvr>
                                    </p:animEffect>
                                  </p:childTnLst>
                                </p:cTn>
                              </p:par>
                              <p:par>
                                <p:cTn id="167" presetID="22" presetClass="entr" presetSubtype="2" fill="hold" grpId="0" nodeType="with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wipe(right)">
                                      <p:cBhvr>
                                        <p:cTn id="169" dur="500"/>
                                        <p:tgtEl>
                                          <p:spTgt spid="46"/>
                                        </p:tgtEl>
                                      </p:cBhvr>
                                    </p:animEffect>
                                  </p:childTnLst>
                                </p:cTn>
                              </p:par>
                              <p:par>
                                <p:cTn id="170" presetID="22" presetClass="entr" presetSubtype="2" fill="hold" grpId="0" nodeType="withEffect">
                                  <p:stCondLst>
                                    <p:cond delay="100"/>
                                  </p:stCondLst>
                                  <p:childTnLst>
                                    <p:set>
                                      <p:cBhvr>
                                        <p:cTn id="171" dur="1" fill="hold">
                                          <p:stCondLst>
                                            <p:cond delay="0"/>
                                          </p:stCondLst>
                                        </p:cTn>
                                        <p:tgtEl>
                                          <p:spTgt spid="47"/>
                                        </p:tgtEl>
                                        <p:attrNameLst>
                                          <p:attrName>style.visibility</p:attrName>
                                        </p:attrNameLst>
                                      </p:cBhvr>
                                      <p:to>
                                        <p:strVal val="visible"/>
                                      </p:to>
                                    </p:set>
                                    <p:animEffect transition="in" filter="wipe(right)">
                                      <p:cBhvr>
                                        <p:cTn id="172" dur="500"/>
                                        <p:tgtEl>
                                          <p:spTgt spid="47"/>
                                        </p:tgtEl>
                                      </p:cBhvr>
                                    </p:animEffect>
                                  </p:childTnLst>
                                </p:cTn>
                              </p:par>
                              <p:par>
                                <p:cTn id="173" presetID="22" presetClass="entr" presetSubtype="2" fill="hold" grpId="0" nodeType="withEffect">
                                  <p:stCondLst>
                                    <p:cond delay="200"/>
                                  </p:stCondLst>
                                  <p:childTnLst>
                                    <p:set>
                                      <p:cBhvr>
                                        <p:cTn id="174" dur="1" fill="hold">
                                          <p:stCondLst>
                                            <p:cond delay="0"/>
                                          </p:stCondLst>
                                        </p:cTn>
                                        <p:tgtEl>
                                          <p:spTgt spid="48"/>
                                        </p:tgtEl>
                                        <p:attrNameLst>
                                          <p:attrName>style.visibility</p:attrName>
                                        </p:attrNameLst>
                                      </p:cBhvr>
                                      <p:to>
                                        <p:strVal val="visible"/>
                                      </p:to>
                                    </p:set>
                                    <p:animEffect transition="in" filter="wipe(right)">
                                      <p:cBhvr>
                                        <p:cTn id="175" dur="500"/>
                                        <p:tgtEl>
                                          <p:spTgt spid="48"/>
                                        </p:tgtEl>
                                      </p:cBhvr>
                                    </p:animEffect>
                                  </p:childTnLst>
                                </p:cTn>
                              </p:par>
                              <p:par>
                                <p:cTn id="176" presetID="22" presetClass="entr" presetSubtype="2" fill="hold" grpId="0" nodeType="withEffect">
                                  <p:stCondLst>
                                    <p:cond delay="300"/>
                                  </p:stCondLst>
                                  <p:childTnLst>
                                    <p:set>
                                      <p:cBhvr>
                                        <p:cTn id="177" dur="1" fill="hold">
                                          <p:stCondLst>
                                            <p:cond delay="0"/>
                                          </p:stCondLst>
                                        </p:cTn>
                                        <p:tgtEl>
                                          <p:spTgt spid="49"/>
                                        </p:tgtEl>
                                        <p:attrNameLst>
                                          <p:attrName>style.visibility</p:attrName>
                                        </p:attrNameLst>
                                      </p:cBhvr>
                                      <p:to>
                                        <p:strVal val="visible"/>
                                      </p:to>
                                    </p:set>
                                    <p:animEffect transition="in" filter="wipe(right)">
                                      <p:cBhvr>
                                        <p:cTn id="178" dur="500"/>
                                        <p:tgtEl>
                                          <p:spTgt spid="49"/>
                                        </p:tgtEl>
                                      </p:cBhvr>
                                    </p:animEffect>
                                  </p:childTnLst>
                                </p:cTn>
                              </p:par>
                              <p:par>
                                <p:cTn id="179" presetID="22" presetClass="entr" presetSubtype="2" fill="hold" grpId="0" nodeType="withEffect">
                                  <p:stCondLst>
                                    <p:cond delay="400"/>
                                  </p:stCondLst>
                                  <p:childTnLst>
                                    <p:set>
                                      <p:cBhvr>
                                        <p:cTn id="180" dur="1" fill="hold">
                                          <p:stCondLst>
                                            <p:cond delay="0"/>
                                          </p:stCondLst>
                                        </p:cTn>
                                        <p:tgtEl>
                                          <p:spTgt spid="50"/>
                                        </p:tgtEl>
                                        <p:attrNameLst>
                                          <p:attrName>style.visibility</p:attrName>
                                        </p:attrNameLst>
                                      </p:cBhvr>
                                      <p:to>
                                        <p:strVal val="visible"/>
                                      </p:to>
                                    </p:set>
                                    <p:animEffect transition="in" filter="wipe(right)">
                                      <p:cBhvr>
                                        <p:cTn id="181" dur="500"/>
                                        <p:tgtEl>
                                          <p:spTgt spid="50"/>
                                        </p:tgtEl>
                                      </p:cBhvr>
                                    </p:animEffect>
                                  </p:childTnLst>
                                </p:cTn>
                              </p:par>
                              <p:par>
                                <p:cTn id="182" presetID="22" presetClass="entr" presetSubtype="2" fill="hold" grpId="0" nodeType="withEffect">
                                  <p:stCondLst>
                                    <p:cond delay="500"/>
                                  </p:stCondLst>
                                  <p:childTnLst>
                                    <p:set>
                                      <p:cBhvr>
                                        <p:cTn id="183" dur="1" fill="hold">
                                          <p:stCondLst>
                                            <p:cond delay="0"/>
                                          </p:stCondLst>
                                        </p:cTn>
                                        <p:tgtEl>
                                          <p:spTgt spid="51"/>
                                        </p:tgtEl>
                                        <p:attrNameLst>
                                          <p:attrName>style.visibility</p:attrName>
                                        </p:attrNameLst>
                                      </p:cBhvr>
                                      <p:to>
                                        <p:strVal val="visible"/>
                                      </p:to>
                                    </p:set>
                                    <p:animEffect transition="in" filter="wipe(right)">
                                      <p:cBhvr>
                                        <p:cTn id="184" dur="500"/>
                                        <p:tgtEl>
                                          <p:spTgt spid="51"/>
                                        </p:tgtEl>
                                      </p:cBhvr>
                                    </p:animEffect>
                                  </p:childTnLst>
                                </p:cTn>
                              </p:par>
                              <p:par>
                                <p:cTn id="185" presetID="22" presetClass="entr" presetSubtype="2" fill="hold" grpId="0" nodeType="withEffect">
                                  <p:stCondLst>
                                    <p:cond delay="600"/>
                                  </p:stCondLst>
                                  <p:childTnLst>
                                    <p:set>
                                      <p:cBhvr>
                                        <p:cTn id="186" dur="1" fill="hold">
                                          <p:stCondLst>
                                            <p:cond delay="0"/>
                                          </p:stCondLst>
                                        </p:cTn>
                                        <p:tgtEl>
                                          <p:spTgt spid="52"/>
                                        </p:tgtEl>
                                        <p:attrNameLst>
                                          <p:attrName>style.visibility</p:attrName>
                                        </p:attrNameLst>
                                      </p:cBhvr>
                                      <p:to>
                                        <p:strVal val="visible"/>
                                      </p:to>
                                    </p:set>
                                    <p:animEffect transition="in" filter="wipe(right)">
                                      <p:cBhvr>
                                        <p:cTn id="187" dur="500"/>
                                        <p:tgtEl>
                                          <p:spTgt spid="52"/>
                                        </p:tgtEl>
                                      </p:cBhvr>
                                    </p:animEffect>
                                  </p:childTnLst>
                                </p:cTn>
                              </p:par>
                            </p:childTnLst>
                          </p:cTn>
                        </p:par>
                        <p:par>
                          <p:cTn id="188" fill="hold">
                            <p:stCondLst>
                              <p:cond delay="3000"/>
                            </p:stCondLst>
                            <p:childTnLst>
                              <p:par>
                                <p:cTn id="189" presetID="22" presetClass="entr" presetSubtype="8" fill="hold" grpId="0" nodeType="afterEffect">
                                  <p:stCondLst>
                                    <p:cond delay="0"/>
                                  </p:stCondLst>
                                  <p:childTnLst>
                                    <p:set>
                                      <p:cBhvr>
                                        <p:cTn id="190" dur="1" fill="hold">
                                          <p:stCondLst>
                                            <p:cond delay="0"/>
                                          </p:stCondLst>
                                        </p:cTn>
                                        <p:tgtEl>
                                          <p:spTgt spid="67"/>
                                        </p:tgtEl>
                                        <p:attrNameLst>
                                          <p:attrName>style.visibility</p:attrName>
                                        </p:attrNameLst>
                                      </p:cBhvr>
                                      <p:to>
                                        <p:strVal val="visible"/>
                                      </p:to>
                                    </p:set>
                                    <p:animEffect transition="in" filter="wipe(left)">
                                      <p:cBhvr>
                                        <p:cTn id="191" dur="500"/>
                                        <p:tgtEl>
                                          <p:spTgt spid="67"/>
                                        </p:tgtEl>
                                      </p:cBhvr>
                                    </p:animEffect>
                                  </p:childTnLst>
                                </p:cTn>
                              </p:par>
                              <p:par>
                                <p:cTn id="192" presetID="22" presetClass="entr" presetSubtype="8" fill="hold" grpId="0" nodeType="withEffect">
                                  <p:stCondLst>
                                    <p:cond delay="0"/>
                                  </p:stCondLst>
                                  <p:childTnLst>
                                    <p:set>
                                      <p:cBhvr>
                                        <p:cTn id="193" dur="1" fill="hold">
                                          <p:stCondLst>
                                            <p:cond delay="0"/>
                                          </p:stCondLst>
                                        </p:cTn>
                                        <p:tgtEl>
                                          <p:spTgt spid="68"/>
                                        </p:tgtEl>
                                        <p:attrNameLst>
                                          <p:attrName>style.visibility</p:attrName>
                                        </p:attrNameLst>
                                      </p:cBhvr>
                                      <p:to>
                                        <p:strVal val="visible"/>
                                      </p:to>
                                    </p:set>
                                    <p:animEffect transition="in" filter="wipe(left)">
                                      <p:cBhvr>
                                        <p:cTn id="194" dur="500"/>
                                        <p:tgtEl>
                                          <p:spTgt spid="68"/>
                                        </p:tgtEl>
                                      </p:cBhvr>
                                    </p:animEffect>
                                  </p:childTnLst>
                                </p:cTn>
                              </p:par>
                              <p:par>
                                <p:cTn id="195" presetID="22" presetClass="entr" presetSubtype="8" fill="hold" grpId="0" nodeType="withEffect">
                                  <p:stCondLst>
                                    <p:cond delay="0"/>
                                  </p:stCondLst>
                                  <p:childTnLst>
                                    <p:set>
                                      <p:cBhvr>
                                        <p:cTn id="196" dur="1" fill="hold">
                                          <p:stCondLst>
                                            <p:cond delay="0"/>
                                          </p:stCondLst>
                                        </p:cTn>
                                        <p:tgtEl>
                                          <p:spTgt spid="69"/>
                                        </p:tgtEl>
                                        <p:attrNameLst>
                                          <p:attrName>style.visibility</p:attrName>
                                        </p:attrNameLst>
                                      </p:cBhvr>
                                      <p:to>
                                        <p:strVal val="visible"/>
                                      </p:to>
                                    </p:set>
                                    <p:animEffect transition="in" filter="wipe(left)">
                                      <p:cBhvr>
                                        <p:cTn id="197" dur="500"/>
                                        <p:tgtEl>
                                          <p:spTgt spid="69"/>
                                        </p:tgtEl>
                                      </p:cBhvr>
                                    </p:animEffect>
                                  </p:childTnLst>
                                </p:cTn>
                              </p:par>
                              <p:par>
                                <p:cTn id="198" presetID="22" presetClass="entr" presetSubtype="8" fill="hold" grpId="0" nodeType="withEffect">
                                  <p:stCondLst>
                                    <p:cond delay="0"/>
                                  </p:stCondLst>
                                  <p:childTnLst>
                                    <p:set>
                                      <p:cBhvr>
                                        <p:cTn id="199" dur="1" fill="hold">
                                          <p:stCondLst>
                                            <p:cond delay="0"/>
                                          </p:stCondLst>
                                        </p:cTn>
                                        <p:tgtEl>
                                          <p:spTgt spid="70"/>
                                        </p:tgtEl>
                                        <p:attrNameLst>
                                          <p:attrName>style.visibility</p:attrName>
                                        </p:attrNameLst>
                                      </p:cBhvr>
                                      <p:to>
                                        <p:strVal val="visible"/>
                                      </p:to>
                                    </p:set>
                                    <p:animEffect transition="in" filter="wipe(left)">
                                      <p:cBhvr>
                                        <p:cTn id="200" dur="500"/>
                                        <p:tgtEl>
                                          <p:spTgt spid="70"/>
                                        </p:tgtEl>
                                      </p:cBhvr>
                                    </p:animEffect>
                                  </p:childTnLst>
                                </p:cTn>
                              </p:par>
                              <p:par>
                                <p:cTn id="201" presetID="22" presetClass="entr" presetSubtype="8" fill="hold" grpId="0" nodeType="withEffect">
                                  <p:stCondLst>
                                    <p:cond delay="0"/>
                                  </p:stCondLst>
                                  <p:childTnLst>
                                    <p:set>
                                      <p:cBhvr>
                                        <p:cTn id="202" dur="1" fill="hold">
                                          <p:stCondLst>
                                            <p:cond delay="0"/>
                                          </p:stCondLst>
                                        </p:cTn>
                                        <p:tgtEl>
                                          <p:spTgt spid="71"/>
                                        </p:tgtEl>
                                        <p:attrNameLst>
                                          <p:attrName>style.visibility</p:attrName>
                                        </p:attrNameLst>
                                      </p:cBhvr>
                                      <p:to>
                                        <p:strVal val="visible"/>
                                      </p:to>
                                    </p:set>
                                    <p:animEffect transition="in" filter="wipe(left)">
                                      <p:cBhvr>
                                        <p:cTn id="203" dur="500"/>
                                        <p:tgtEl>
                                          <p:spTgt spid="71"/>
                                        </p:tgtEl>
                                      </p:cBhvr>
                                    </p:animEffect>
                                  </p:childTnLst>
                                </p:cTn>
                              </p:par>
                              <p:par>
                                <p:cTn id="204" presetID="22" presetClass="entr" presetSubtype="8" fill="hold" grpId="0" nodeType="withEffect">
                                  <p:stCondLst>
                                    <p:cond delay="0"/>
                                  </p:stCondLst>
                                  <p:childTnLst>
                                    <p:set>
                                      <p:cBhvr>
                                        <p:cTn id="205" dur="1" fill="hold">
                                          <p:stCondLst>
                                            <p:cond delay="0"/>
                                          </p:stCondLst>
                                        </p:cTn>
                                        <p:tgtEl>
                                          <p:spTgt spid="72"/>
                                        </p:tgtEl>
                                        <p:attrNameLst>
                                          <p:attrName>style.visibility</p:attrName>
                                        </p:attrNameLst>
                                      </p:cBhvr>
                                      <p:to>
                                        <p:strVal val="visible"/>
                                      </p:to>
                                    </p:set>
                                    <p:animEffect transition="in" filter="wipe(left)">
                                      <p:cBhvr>
                                        <p:cTn id="206" dur="500"/>
                                        <p:tgtEl>
                                          <p:spTgt spid="72"/>
                                        </p:tgtEl>
                                      </p:cBhvr>
                                    </p:animEffect>
                                  </p:childTnLst>
                                </p:cTn>
                              </p:par>
                              <p:par>
                                <p:cTn id="207" presetID="22" presetClass="entr" presetSubtype="8" fill="hold" grpId="0" nodeType="withEffect">
                                  <p:stCondLst>
                                    <p:cond delay="0"/>
                                  </p:stCondLst>
                                  <p:childTnLst>
                                    <p:set>
                                      <p:cBhvr>
                                        <p:cTn id="208" dur="1" fill="hold">
                                          <p:stCondLst>
                                            <p:cond delay="0"/>
                                          </p:stCondLst>
                                        </p:cTn>
                                        <p:tgtEl>
                                          <p:spTgt spid="73"/>
                                        </p:tgtEl>
                                        <p:attrNameLst>
                                          <p:attrName>style.visibility</p:attrName>
                                        </p:attrNameLst>
                                      </p:cBhvr>
                                      <p:to>
                                        <p:strVal val="visible"/>
                                      </p:to>
                                    </p:set>
                                    <p:animEffect transition="in" filter="wipe(left)">
                                      <p:cBhvr>
                                        <p:cTn id="209" dur="500"/>
                                        <p:tgtEl>
                                          <p:spTgt spid="73"/>
                                        </p:tgtEl>
                                      </p:cBhvr>
                                    </p:animEffect>
                                  </p:childTnLst>
                                </p:cTn>
                              </p:par>
                              <p:par>
                                <p:cTn id="210" presetID="22" presetClass="entr" presetSubtype="2" fill="hold" grpId="0" nodeType="withEffect">
                                  <p:stCondLst>
                                    <p:cond delay="0"/>
                                  </p:stCondLst>
                                  <p:childTnLst>
                                    <p:set>
                                      <p:cBhvr>
                                        <p:cTn id="211" dur="1" fill="hold">
                                          <p:stCondLst>
                                            <p:cond delay="0"/>
                                          </p:stCondLst>
                                        </p:cTn>
                                        <p:tgtEl>
                                          <p:spTgt spid="53"/>
                                        </p:tgtEl>
                                        <p:attrNameLst>
                                          <p:attrName>style.visibility</p:attrName>
                                        </p:attrNameLst>
                                      </p:cBhvr>
                                      <p:to>
                                        <p:strVal val="visible"/>
                                      </p:to>
                                    </p:set>
                                    <p:animEffect transition="in" filter="wipe(right)">
                                      <p:cBhvr>
                                        <p:cTn id="212" dur="500"/>
                                        <p:tgtEl>
                                          <p:spTgt spid="53"/>
                                        </p:tgtEl>
                                      </p:cBhvr>
                                    </p:animEffect>
                                  </p:childTnLst>
                                </p:cTn>
                              </p:par>
                              <p:par>
                                <p:cTn id="213" presetID="22" presetClass="entr" presetSubtype="2" fill="hold" grpId="0" nodeType="with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right)">
                                      <p:cBhvr>
                                        <p:cTn id="215" dur="500"/>
                                        <p:tgtEl>
                                          <p:spTgt spid="54"/>
                                        </p:tgtEl>
                                      </p:cBhvr>
                                    </p:animEffect>
                                  </p:childTnLst>
                                </p:cTn>
                              </p:par>
                              <p:par>
                                <p:cTn id="216" presetID="22" presetClass="entr" presetSubtype="2" fill="hold" grpId="0" nodeType="withEffect">
                                  <p:stCondLst>
                                    <p:cond delay="0"/>
                                  </p:stCondLst>
                                  <p:childTnLst>
                                    <p:set>
                                      <p:cBhvr>
                                        <p:cTn id="217" dur="1" fill="hold">
                                          <p:stCondLst>
                                            <p:cond delay="0"/>
                                          </p:stCondLst>
                                        </p:cTn>
                                        <p:tgtEl>
                                          <p:spTgt spid="55"/>
                                        </p:tgtEl>
                                        <p:attrNameLst>
                                          <p:attrName>style.visibility</p:attrName>
                                        </p:attrNameLst>
                                      </p:cBhvr>
                                      <p:to>
                                        <p:strVal val="visible"/>
                                      </p:to>
                                    </p:set>
                                    <p:animEffect transition="in" filter="wipe(right)">
                                      <p:cBhvr>
                                        <p:cTn id="218" dur="500"/>
                                        <p:tgtEl>
                                          <p:spTgt spid="55"/>
                                        </p:tgtEl>
                                      </p:cBhvr>
                                    </p:animEffect>
                                  </p:childTnLst>
                                </p:cTn>
                              </p:par>
                              <p:par>
                                <p:cTn id="219" presetID="22" presetClass="entr" presetSubtype="2" fill="hold" grpId="0" nodeType="withEffect">
                                  <p:stCondLst>
                                    <p:cond delay="0"/>
                                  </p:stCondLst>
                                  <p:childTnLst>
                                    <p:set>
                                      <p:cBhvr>
                                        <p:cTn id="220" dur="1" fill="hold">
                                          <p:stCondLst>
                                            <p:cond delay="0"/>
                                          </p:stCondLst>
                                        </p:cTn>
                                        <p:tgtEl>
                                          <p:spTgt spid="56"/>
                                        </p:tgtEl>
                                        <p:attrNameLst>
                                          <p:attrName>style.visibility</p:attrName>
                                        </p:attrNameLst>
                                      </p:cBhvr>
                                      <p:to>
                                        <p:strVal val="visible"/>
                                      </p:to>
                                    </p:set>
                                    <p:animEffect transition="in" filter="wipe(right)">
                                      <p:cBhvr>
                                        <p:cTn id="221" dur="500"/>
                                        <p:tgtEl>
                                          <p:spTgt spid="56"/>
                                        </p:tgtEl>
                                      </p:cBhvr>
                                    </p:animEffect>
                                  </p:childTnLst>
                                </p:cTn>
                              </p:par>
                              <p:par>
                                <p:cTn id="222" presetID="22" presetClass="entr" presetSubtype="2" fill="hold" grpId="0" nodeType="withEffect">
                                  <p:stCondLst>
                                    <p:cond delay="0"/>
                                  </p:stCondLst>
                                  <p:childTnLst>
                                    <p:set>
                                      <p:cBhvr>
                                        <p:cTn id="223" dur="1" fill="hold">
                                          <p:stCondLst>
                                            <p:cond delay="0"/>
                                          </p:stCondLst>
                                        </p:cTn>
                                        <p:tgtEl>
                                          <p:spTgt spid="57"/>
                                        </p:tgtEl>
                                        <p:attrNameLst>
                                          <p:attrName>style.visibility</p:attrName>
                                        </p:attrNameLst>
                                      </p:cBhvr>
                                      <p:to>
                                        <p:strVal val="visible"/>
                                      </p:to>
                                    </p:set>
                                    <p:animEffect transition="in" filter="wipe(right)">
                                      <p:cBhvr>
                                        <p:cTn id="224" dur="500"/>
                                        <p:tgtEl>
                                          <p:spTgt spid="57"/>
                                        </p:tgtEl>
                                      </p:cBhvr>
                                    </p:animEffect>
                                  </p:childTnLst>
                                </p:cTn>
                              </p:par>
                              <p:par>
                                <p:cTn id="225" presetID="22" presetClass="entr" presetSubtype="2" fill="hold" grpId="0" nodeType="withEffect">
                                  <p:stCondLst>
                                    <p:cond delay="0"/>
                                  </p:stCondLst>
                                  <p:childTnLst>
                                    <p:set>
                                      <p:cBhvr>
                                        <p:cTn id="226" dur="1" fill="hold">
                                          <p:stCondLst>
                                            <p:cond delay="0"/>
                                          </p:stCondLst>
                                        </p:cTn>
                                        <p:tgtEl>
                                          <p:spTgt spid="58"/>
                                        </p:tgtEl>
                                        <p:attrNameLst>
                                          <p:attrName>style.visibility</p:attrName>
                                        </p:attrNameLst>
                                      </p:cBhvr>
                                      <p:to>
                                        <p:strVal val="visible"/>
                                      </p:to>
                                    </p:set>
                                    <p:animEffect transition="in" filter="wipe(right)">
                                      <p:cBhvr>
                                        <p:cTn id="227" dur="500"/>
                                        <p:tgtEl>
                                          <p:spTgt spid="58"/>
                                        </p:tgtEl>
                                      </p:cBhvr>
                                    </p:animEffect>
                                  </p:childTnLst>
                                </p:cTn>
                              </p:par>
                              <p:par>
                                <p:cTn id="228" presetID="22" presetClass="entr" presetSubtype="2" fill="hold" grpId="0" nodeType="withEffect">
                                  <p:stCondLst>
                                    <p:cond delay="0"/>
                                  </p:stCondLst>
                                  <p:childTnLst>
                                    <p:set>
                                      <p:cBhvr>
                                        <p:cTn id="229" dur="1" fill="hold">
                                          <p:stCondLst>
                                            <p:cond delay="0"/>
                                          </p:stCondLst>
                                        </p:cTn>
                                        <p:tgtEl>
                                          <p:spTgt spid="59"/>
                                        </p:tgtEl>
                                        <p:attrNameLst>
                                          <p:attrName>style.visibility</p:attrName>
                                        </p:attrNameLst>
                                      </p:cBhvr>
                                      <p:to>
                                        <p:strVal val="visible"/>
                                      </p:to>
                                    </p:set>
                                    <p:animEffect transition="in" filter="wipe(right)">
                                      <p:cBhvr>
                                        <p:cTn id="230" dur="500"/>
                                        <p:tgtEl>
                                          <p:spTgt spid="59"/>
                                        </p:tgtEl>
                                      </p:cBhvr>
                                    </p:animEffect>
                                  </p:childTnLst>
                                </p:cTn>
                              </p:par>
                            </p:childTnLst>
                          </p:cTn>
                        </p:par>
                        <p:par>
                          <p:cTn id="231" fill="hold">
                            <p:stCondLst>
                              <p:cond delay="3500"/>
                            </p:stCondLst>
                            <p:childTnLst>
                              <p:par>
                                <p:cTn id="232" presetID="16" presetClass="entr" presetSubtype="37" fill="hold" grpId="0" nodeType="afterEffect">
                                  <p:stCondLst>
                                    <p:cond delay="0"/>
                                  </p:stCondLst>
                                  <p:childTnLst>
                                    <p:set>
                                      <p:cBhvr>
                                        <p:cTn id="233" dur="1" fill="hold">
                                          <p:stCondLst>
                                            <p:cond delay="0"/>
                                          </p:stCondLst>
                                        </p:cTn>
                                        <p:tgtEl>
                                          <p:spTgt spid="81"/>
                                        </p:tgtEl>
                                        <p:attrNameLst>
                                          <p:attrName>style.visibility</p:attrName>
                                        </p:attrNameLst>
                                      </p:cBhvr>
                                      <p:to>
                                        <p:strVal val="visible"/>
                                      </p:to>
                                    </p:set>
                                    <p:animEffect transition="in" filter="barn(outVertical)">
                                      <p:cBhvr>
                                        <p:cTn id="234"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animBg="1"/>
      <p:bldP spid="61" grpId="0" animBg="1"/>
      <p:bldP spid="62" grpId="0" animBg="1"/>
      <p:bldP spid="63" grpId="0" animBg="1"/>
      <p:bldP spid="64" grpId="0" animBg="1"/>
      <p:bldP spid="65" grpId="0" animBg="1"/>
      <p:bldP spid="66" grpId="0" animBg="1"/>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489921" y="2012710"/>
            <a:ext cx="1908565" cy="1944216"/>
          </a:xfrm>
          <a:prstGeom prst="rect">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215953" tIns="45710" rIns="91420" bIns="45710" rtlCol="0" anchor="ctr"/>
          <a:lstStyle/>
          <a:p>
            <a:endParaRPr lang="zh-CN" altLang="en-US" sz="1500" dirty="0">
              <a:solidFill>
                <a:schemeClr val="tx1">
                  <a:lumMod val="75000"/>
                  <a:lumOff val="25000"/>
                </a:schemeClr>
              </a:solidFill>
              <a:latin typeface="+mn-ea"/>
              <a:cs typeface="+mn-ea"/>
            </a:endParaRPr>
          </a:p>
        </p:txBody>
      </p:sp>
      <p:grpSp>
        <p:nvGrpSpPr>
          <p:cNvPr id="5" name="组合 4"/>
          <p:cNvGrpSpPr/>
          <p:nvPr/>
        </p:nvGrpSpPr>
        <p:grpSpPr>
          <a:xfrm>
            <a:off x="1643182" y="4177072"/>
            <a:ext cx="1602043" cy="971933"/>
            <a:chOff x="1587134" y="3566940"/>
            <a:chExt cx="1797944" cy="1122672"/>
          </a:xfrm>
        </p:grpSpPr>
        <p:sp>
          <p:nvSpPr>
            <p:cNvPr id="58" name="矩形 30"/>
            <p:cNvSpPr>
              <a:spLocks noChangeArrowheads="1"/>
            </p:cNvSpPr>
            <p:nvPr/>
          </p:nvSpPr>
          <p:spPr bwMode="auto">
            <a:xfrm>
              <a:off x="1587134" y="3997130"/>
              <a:ext cx="1797944" cy="692482"/>
            </a:xfrm>
            <a:prstGeom prst="rect">
              <a:avLst/>
            </a:prstGeom>
            <a:noFill/>
            <a:ln w="9525">
              <a:noFill/>
              <a:miter lim="800000"/>
            </a:ln>
          </p:spPr>
          <p:txBody>
            <a:bodyPr wrap="square" lIns="58783" tIns="29391" rIns="58783" bIns="29391">
              <a:spAutoFit/>
            </a:bodyPr>
            <a:lstStyle/>
            <a:p>
              <a:pPr>
                <a:lnSpc>
                  <a:spcPct val="130000"/>
                </a:lnSpc>
              </a:pPr>
              <a:r>
                <a:rPr lang="zh-CN" altLang="en-US" sz="900" dirty="0">
                  <a:solidFill>
                    <a:schemeClr val="tx1">
                      <a:lumMod val="50000"/>
                      <a:lumOff val="50000"/>
                    </a:schemeClr>
                  </a:solidFill>
                  <a:latin typeface="+mn-ea"/>
                  <a:cs typeface="+mn-ea"/>
                </a:rPr>
                <a:t>您的内容打在这里，或者通过复制您的文本后，在此框中选择粘贴，并选择只保留</a:t>
              </a:r>
              <a:endParaRPr lang="zh-CN" altLang="en-US" sz="900" dirty="0">
                <a:solidFill>
                  <a:schemeClr val="tx1">
                    <a:lumMod val="50000"/>
                    <a:lumOff val="50000"/>
                  </a:schemeClr>
                </a:solidFill>
                <a:latin typeface="+mn-ea"/>
                <a:cs typeface="+mn-ea"/>
              </a:endParaRPr>
            </a:p>
          </p:txBody>
        </p:sp>
        <p:sp>
          <p:nvSpPr>
            <p:cNvPr id="82" name="矩形 30"/>
            <p:cNvSpPr>
              <a:spLocks noChangeArrowheads="1"/>
            </p:cNvSpPr>
            <p:nvPr/>
          </p:nvSpPr>
          <p:spPr bwMode="auto">
            <a:xfrm>
              <a:off x="1613868" y="3566940"/>
              <a:ext cx="1590075" cy="415184"/>
            </a:xfrm>
            <a:prstGeom prst="rect">
              <a:avLst/>
            </a:prstGeom>
            <a:noFill/>
            <a:ln w="9525">
              <a:noFill/>
              <a:miter lim="800000"/>
            </a:ln>
          </p:spPr>
          <p:txBody>
            <a:bodyPr wrap="square" lIns="58783" tIns="29391" rIns="58783" bIns="29391">
              <a:spAutoFit/>
            </a:bodyPr>
            <a:lstStyle/>
            <a:p>
              <a:pPr algn="ctr">
                <a:lnSpc>
                  <a:spcPct val="130000"/>
                </a:lnSpc>
              </a:pPr>
              <a:r>
                <a:rPr lang="zh-CN" altLang="en-US" sz="1500" b="1" dirty="0">
                  <a:solidFill>
                    <a:schemeClr val="tx1">
                      <a:lumMod val="50000"/>
                      <a:lumOff val="50000"/>
                    </a:schemeClr>
                  </a:solidFill>
                  <a:latin typeface="+mn-ea"/>
                  <a:cs typeface="+mn-ea"/>
                </a:rPr>
                <a:t>工作任务</a:t>
              </a:r>
              <a:endParaRPr lang="zh-CN" altLang="en-US" sz="1500" b="1" dirty="0">
                <a:solidFill>
                  <a:schemeClr val="tx1">
                    <a:lumMod val="50000"/>
                    <a:lumOff val="50000"/>
                  </a:schemeClr>
                </a:solidFill>
                <a:latin typeface="+mn-ea"/>
                <a:cs typeface="+mn-ea"/>
              </a:endParaRPr>
            </a:p>
          </p:txBody>
        </p:sp>
      </p:grpSp>
      <p:pic>
        <p:nvPicPr>
          <p:cNvPr id="107" name="图片 106"/>
          <p:cNvPicPr>
            <a:picLocks noChangeAspect="1"/>
          </p:cNvPicPr>
          <p:nvPr/>
        </p:nvPicPr>
        <p:blipFill rotWithShape="1">
          <a:blip r:embed="rId1" cstate="print">
            <a:extLst>
              <a:ext uri="{28A0092B-C50C-407E-A947-70E740481C1C}">
                <a14:useLocalDpi xmlns:a14="http://schemas.microsoft.com/office/drawing/2010/main" val="0"/>
              </a:ext>
            </a:extLst>
          </a:blip>
          <a:srcRect l="11573" t="-688" r="11671" b="688"/>
          <a:stretch>
            <a:fillRect/>
          </a:stretch>
        </p:blipFill>
        <p:spPr>
          <a:xfrm>
            <a:off x="1487488" y="2166333"/>
            <a:ext cx="1910998" cy="1636973"/>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a:ln w="28575">
            <a:noFill/>
          </a:ln>
        </p:spPr>
      </p:pic>
      <p:sp>
        <p:nvSpPr>
          <p:cNvPr id="70" name="矩形 69"/>
          <p:cNvSpPr/>
          <p:nvPr/>
        </p:nvSpPr>
        <p:spPr>
          <a:xfrm>
            <a:off x="6485706" y="2012710"/>
            <a:ext cx="1899361" cy="1944216"/>
          </a:xfrm>
          <a:prstGeom prst="rect">
            <a:avLst/>
          </a:prstGeom>
          <a:solidFill>
            <a:schemeClr val="accent1"/>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90436" tIns="40309" rIns="80617" bIns="40309" rtlCol="0" anchor="ctr"/>
          <a:lstStyle/>
          <a:p>
            <a:endParaRPr lang="zh-CN" altLang="en-US" sz="1500" dirty="0">
              <a:solidFill>
                <a:schemeClr val="tx1">
                  <a:lumMod val="75000"/>
                  <a:lumOff val="25000"/>
                </a:schemeClr>
              </a:solidFill>
              <a:latin typeface="+mn-ea"/>
              <a:cs typeface="+mn-ea"/>
            </a:endParaRPr>
          </a:p>
        </p:txBody>
      </p:sp>
      <p:grpSp>
        <p:nvGrpSpPr>
          <p:cNvPr id="7" name="组合 6"/>
          <p:cNvGrpSpPr/>
          <p:nvPr/>
        </p:nvGrpSpPr>
        <p:grpSpPr>
          <a:xfrm>
            <a:off x="6627568" y="4186431"/>
            <a:ext cx="1650296" cy="1005560"/>
            <a:chOff x="7319322" y="3519997"/>
            <a:chExt cx="1852097" cy="1161516"/>
          </a:xfrm>
        </p:grpSpPr>
        <p:sp>
          <p:nvSpPr>
            <p:cNvPr id="85" name="矩形 30"/>
            <p:cNvSpPr>
              <a:spLocks noChangeArrowheads="1"/>
            </p:cNvSpPr>
            <p:nvPr/>
          </p:nvSpPr>
          <p:spPr bwMode="auto">
            <a:xfrm>
              <a:off x="7319322" y="3997131"/>
              <a:ext cx="1852097" cy="684382"/>
            </a:xfrm>
            <a:prstGeom prst="rect">
              <a:avLst/>
            </a:prstGeom>
            <a:noFill/>
            <a:ln w="9525">
              <a:noFill/>
              <a:miter lim="800000"/>
            </a:ln>
          </p:spPr>
          <p:txBody>
            <a:bodyPr wrap="square" lIns="51837" tIns="25918" rIns="51837" bIns="25918">
              <a:spAutoFit/>
            </a:bodyPr>
            <a:lstStyle/>
            <a:p>
              <a:pPr>
                <a:lnSpc>
                  <a:spcPct val="130000"/>
                </a:lnSpc>
              </a:pPr>
              <a:r>
                <a:rPr lang="zh-CN" altLang="en-US" sz="900" dirty="0">
                  <a:solidFill>
                    <a:schemeClr val="tx1">
                      <a:lumMod val="50000"/>
                      <a:lumOff val="50000"/>
                    </a:schemeClr>
                  </a:solidFill>
                  <a:latin typeface="+mn-ea"/>
                  <a:cs typeface="+mn-ea"/>
                </a:rPr>
                <a:t>您的内容打在这里，或者通过复制您的文本后，在此框中选择粘贴，并选择只保留</a:t>
              </a:r>
              <a:endParaRPr lang="zh-CN" altLang="en-US" sz="900" dirty="0">
                <a:solidFill>
                  <a:schemeClr val="tx1">
                    <a:lumMod val="50000"/>
                    <a:lumOff val="50000"/>
                  </a:schemeClr>
                </a:solidFill>
                <a:latin typeface="+mn-ea"/>
                <a:cs typeface="+mn-ea"/>
              </a:endParaRPr>
            </a:p>
          </p:txBody>
        </p:sp>
        <p:sp>
          <p:nvSpPr>
            <p:cNvPr id="86" name="矩形 30"/>
            <p:cNvSpPr>
              <a:spLocks noChangeArrowheads="1"/>
            </p:cNvSpPr>
            <p:nvPr/>
          </p:nvSpPr>
          <p:spPr bwMode="auto">
            <a:xfrm>
              <a:off x="7447985" y="3519997"/>
              <a:ext cx="1590075" cy="407083"/>
            </a:xfrm>
            <a:prstGeom prst="rect">
              <a:avLst/>
            </a:prstGeom>
            <a:noFill/>
            <a:ln w="9525">
              <a:noFill/>
              <a:miter lim="800000"/>
            </a:ln>
          </p:spPr>
          <p:txBody>
            <a:bodyPr wrap="square" lIns="51837" tIns="25918" rIns="51837" bIns="25918">
              <a:spAutoFit/>
            </a:bodyPr>
            <a:lstStyle/>
            <a:p>
              <a:pPr algn="ctr">
                <a:lnSpc>
                  <a:spcPct val="130000"/>
                </a:lnSpc>
              </a:pPr>
              <a:r>
                <a:rPr lang="zh-CN" altLang="en-US" sz="1500" b="1" dirty="0">
                  <a:solidFill>
                    <a:schemeClr val="tx1">
                      <a:lumMod val="50000"/>
                      <a:lumOff val="50000"/>
                    </a:schemeClr>
                  </a:solidFill>
                  <a:latin typeface="+mn-ea"/>
                  <a:cs typeface="+mn-ea"/>
                </a:rPr>
                <a:t>运营方针</a:t>
              </a:r>
              <a:endParaRPr lang="zh-CN" altLang="en-US" sz="1500" b="1" dirty="0">
                <a:solidFill>
                  <a:schemeClr val="tx1">
                    <a:lumMod val="50000"/>
                    <a:lumOff val="50000"/>
                  </a:schemeClr>
                </a:solidFill>
                <a:latin typeface="+mn-ea"/>
                <a:cs typeface="+mn-ea"/>
              </a:endParaRPr>
            </a:p>
          </p:txBody>
        </p:sp>
      </p:grpSp>
      <p:pic>
        <p:nvPicPr>
          <p:cNvPr id="109" name="图片 108"/>
          <p:cNvPicPr>
            <a:picLocks noChangeAspect="1"/>
          </p:cNvPicPr>
          <p:nvPr/>
        </p:nvPicPr>
        <p:blipFill rotWithShape="1">
          <a:blip r:embed="rId2" cstate="print">
            <a:extLst>
              <a:ext uri="{28A0092B-C50C-407E-A947-70E740481C1C}">
                <a14:useLocalDpi xmlns:a14="http://schemas.microsoft.com/office/drawing/2010/main" val="0"/>
              </a:ext>
            </a:extLst>
          </a:blip>
          <a:srcRect l="10931" t="7792" r="4366" b="1119"/>
          <a:stretch>
            <a:fillRect/>
          </a:stretch>
        </p:blipFill>
        <p:spPr>
          <a:xfrm>
            <a:off x="6503793" y="2168981"/>
            <a:ext cx="1888265" cy="1614496"/>
          </a:xfrm>
          <a:custGeom>
            <a:avLst/>
            <a:gdLst>
              <a:gd name="connsiteX0" fmla="*/ 0 w 2857520"/>
              <a:gd name="connsiteY0" fmla="*/ 0 h 1762137"/>
              <a:gd name="connsiteX1" fmla="*/ 2857520 w 2857520"/>
              <a:gd name="connsiteY1" fmla="*/ 0 h 1762137"/>
              <a:gd name="connsiteX2" fmla="*/ 2857520 w 2857520"/>
              <a:gd name="connsiteY2" fmla="*/ 1762137 h 1762137"/>
              <a:gd name="connsiteX3" fmla="*/ 0 w 2857520"/>
              <a:gd name="connsiteY3" fmla="*/ 1762137 h 1762137"/>
            </a:gdLst>
            <a:ahLst/>
            <a:cxnLst>
              <a:cxn ang="0">
                <a:pos x="connsiteX0" y="connsiteY0"/>
              </a:cxn>
              <a:cxn ang="0">
                <a:pos x="connsiteX1" y="connsiteY1"/>
              </a:cxn>
              <a:cxn ang="0">
                <a:pos x="connsiteX2" y="connsiteY2"/>
              </a:cxn>
              <a:cxn ang="0">
                <a:pos x="connsiteX3" y="connsiteY3"/>
              </a:cxn>
            </a:cxnLst>
            <a:rect l="l" t="t" r="r" b="b"/>
            <a:pathLst>
              <a:path w="2857520" h="1762137">
                <a:moveTo>
                  <a:pt x="0" y="0"/>
                </a:moveTo>
                <a:lnTo>
                  <a:pt x="2857520" y="0"/>
                </a:lnTo>
                <a:lnTo>
                  <a:pt x="2857520" y="1762137"/>
                </a:lnTo>
                <a:lnTo>
                  <a:pt x="0" y="1762137"/>
                </a:lnTo>
                <a:close/>
              </a:path>
            </a:pathLst>
          </a:custGeom>
          <a:ln w="28575">
            <a:noFill/>
          </a:ln>
        </p:spPr>
      </p:pic>
      <p:sp>
        <p:nvSpPr>
          <p:cNvPr id="64" name="矩形 63"/>
          <p:cNvSpPr/>
          <p:nvPr/>
        </p:nvSpPr>
        <p:spPr>
          <a:xfrm>
            <a:off x="3989753" y="2012710"/>
            <a:ext cx="1946579" cy="1944216"/>
          </a:xfrm>
          <a:prstGeom prst="rect">
            <a:avLst/>
          </a:prstGeom>
          <a:solidFill>
            <a:schemeClr val="accent2"/>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90436" tIns="40309" rIns="80617" bIns="40309" rtlCol="0" anchor="ctr"/>
          <a:lstStyle/>
          <a:p>
            <a:endParaRPr lang="zh-CN" altLang="en-US" sz="1500" dirty="0">
              <a:solidFill>
                <a:schemeClr val="tx1">
                  <a:lumMod val="75000"/>
                  <a:lumOff val="25000"/>
                </a:schemeClr>
              </a:solidFill>
              <a:latin typeface="+mn-ea"/>
              <a:cs typeface="+mn-ea"/>
            </a:endParaRPr>
          </a:p>
        </p:txBody>
      </p:sp>
      <p:grpSp>
        <p:nvGrpSpPr>
          <p:cNvPr id="6" name="组合 5"/>
          <p:cNvGrpSpPr/>
          <p:nvPr/>
        </p:nvGrpSpPr>
        <p:grpSpPr>
          <a:xfrm>
            <a:off x="4134674" y="4197349"/>
            <a:ext cx="1688747" cy="994648"/>
            <a:chOff x="4544950" y="3532602"/>
            <a:chExt cx="1895250" cy="1148910"/>
          </a:xfrm>
        </p:grpSpPr>
        <p:sp>
          <p:nvSpPr>
            <p:cNvPr id="83" name="矩形 30"/>
            <p:cNvSpPr>
              <a:spLocks noChangeArrowheads="1"/>
            </p:cNvSpPr>
            <p:nvPr/>
          </p:nvSpPr>
          <p:spPr bwMode="auto">
            <a:xfrm>
              <a:off x="4544950" y="3997131"/>
              <a:ext cx="1895250" cy="684381"/>
            </a:xfrm>
            <a:prstGeom prst="rect">
              <a:avLst/>
            </a:prstGeom>
            <a:noFill/>
            <a:ln w="9525">
              <a:noFill/>
              <a:miter lim="800000"/>
            </a:ln>
          </p:spPr>
          <p:txBody>
            <a:bodyPr wrap="square" lIns="51837" tIns="25918" rIns="51837" bIns="25918">
              <a:spAutoFit/>
            </a:bodyPr>
            <a:lstStyle/>
            <a:p>
              <a:pPr>
                <a:lnSpc>
                  <a:spcPct val="130000"/>
                </a:lnSpc>
              </a:pPr>
              <a:r>
                <a:rPr lang="zh-CN" altLang="en-US" sz="900" dirty="0">
                  <a:solidFill>
                    <a:schemeClr val="tx1">
                      <a:lumMod val="50000"/>
                      <a:lumOff val="50000"/>
                    </a:schemeClr>
                  </a:solidFill>
                  <a:latin typeface="+mn-ea"/>
                  <a:cs typeface="+mn-ea"/>
                </a:rPr>
                <a:t>您的内容打在这里，或者通过复制您的文本后，在此框中选择粘贴，并选择只保留文字。</a:t>
              </a:r>
              <a:endParaRPr lang="zh-CN" altLang="en-US" sz="900" dirty="0">
                <a:solidFill>
                  <a:schemeClr val="tx1">
                    <a:lumMod val="50000"/>
                    <a:lumOff val="50000"/>
                  </a:schemeClr>
                </a:solidFill>
                <a:latin typeface="+mn-ea"/>
                <a:cs typeface="+mn-ea"/>
              </a:endParaRPr>
            </a:p>
          </p:txBody>
        </p:sp>
        <p:sp>
          <p:nvSpPr>
            <p:cNvPr id="84" name="矩形 30"/>
            <p:cNvSpPr>
              <a:spLocks noChangeArrowheads="1"/>
            </p:cNvSpPr>
            <p:nvPr/>
          </p:nvSpPr>
          <p:spPr bwMode="auto">
            <a:xfrm>
              <a:off x="4637182" y="3532602"/>
              <a:ext cx="1590075" cy="407082"/>
            </a:xfrm>
            <a:prstGeom prst="rect">
              <a:avLst/>
            </a:prstGeom>
            <a:noFill/>
            <a:ln w="9525">
              <a:noFill/>
              <a:miter lim="800000"/>
            </a:ln>
          </p:spPr>
          <p:txBody>
            <a:bodyPr wrap="square" lIns="51837" tIns="25918" rIns="51837" bIns="25918">
              <a:spAutoFit/>
            </a:bodyPr>
            <a:lstStyle/>
            <a:p>
              <a:pPr algn="ctr">
                <a:lnSpc>
                  <a:spcPct val="130000"/>
                </a:lnSpc>
              </a:pPr>
              <a:r>
                <a:rPr lang="zh-CN" altLang="en-US" sz="1500" b="1" dirty="0">
                  <a:solidFill>
                    <a:schemeClr val="tx1">
                      <a:lumMod val="50000"/>
                      <a:lumOff val="50000"/>
                    </a:schemeClr>
                  </a:solidFill>
                  <a:latin typeface="+mn-ea"/>
                  <a:cs typeface="+mn-ea"/>
                </a:rPr>
                <a:t>拓展计划</a:t>
              </a:r>
              <a:endParaRPr lang="zh-CN" altLang="en-US" sz="1500" b="1" dirty="0">
                <a:solidFill>
                  <a:schemeClr val="tx1">
                    <a:lumMod val="50000"/>
                    <a:lumOff val="50000"/>
                  </a:schemeClr>
                </a:solidFill>
                <a:latin typeface="+mn-ea"/>
                <a:cs typeface="+mn-ea"/>
              </a:endParaRPr>
            </a:p>
          </p:txBody>
        </p:sp>
      </p:grpSp>
      <p:pic>
        <p:nvPicPr>
          <p:cNvPr id="110" name="图片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7183" y="2213257"/>
            <a:ext cx="1959148" cy="1556803"/>
          </a:xfrm>
          <a:custGeom>
            <a:avLst/>
            <a:gdLst>
              <a:gd name="connsiteX0" fmla="*/ 0 w 2607487"/>
              <a:gd name="connsiteY0" fmla="*/ 0 h 1920708"/>
              <a:gd name="connsiteX1" fmla="*/ 2607487 w 2607487"/>
              <a:gd name="connsiteY1" fmla="*/ 0 h 1920708"/>
              <a:gd name="connsiteX2" fmla="*/ 2607487 w 2607487"/>
              <a:gd name="connsiteY2" fmla="*/ 1920708 h 1920708"/>
              <a:gd name="connsiteX3" fmla="*/ 0 w 2607487"/>
              <a:gd name="connsiteY3" fmla="*/ 1920708 h 1920708"/>
            </a:gdLst>
            <a:ahLst/>
            <a:cxnLst>
              <a:cxn ang="0">
                <a:pos x="connsiteX0" y="connsiteY0"/>
              </a:cxn>
              <a:cxn ang="0">
                <a:pos x="connsiteX1" y="connsiteY1"/>
              </a:cxn>
              <a:cxn ang="0">
                <a:pos x="connsiteX2" y="connsiteY2"/>
              </a:cxn>
              <a:cxn ang="0">
                <a:pos x="connsiteX3" y="connsiteY3"/>
              </a:cxn>
            </a:cxnLst>
            <a:rect l="l" t="t" r="r" b="b"/>
            <a:pathLst>
              <a:path w="2607487" h="1920708">
                <a:moveTo>
                  <a:pt x="0" y="0"/>
                </a:moveTo>
                <a:lnTo>
                  <a:pt x="2607487" y="0"/>
                </a:lnTo>
                <a:lnTo>
                  <a:pt x="2607487" y="1920708"/>
                </a:lnTo>
                <a:lnTo>
                  <a:pt x="0" y="1920708"/>
                </a:lnTo>
                <a:close/>
              </a:path>
            </a:pathLst>
          </a:custGeom>
          <a:ln w="28575">
            <a:noFill/>
          </a:ln>
        </p:spPr>
      </p:pic>
      <p:sp>
        <p:nvSpPr>
          <p:cNvPr id="76" name="矩形 75"/>
          <p:cNvSpPr/>
          <p:nvPr/>
        </p:nvSpPr>
        <p:spPr>
          <a:xfrm>
            <a:off x="8885660" y="2012710"/>
            <a:ext cx="1981105" cy="1944216"/>
          </a:xfrm>
          <a:prstGeom prst="rect">
            <a:avLst/>
          </a:prstGeom>
          <a:solidFill>
            <a:schemeClr val="accent2"/>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90436" tIns="40309" rIns="80617" bIns="40309" rtlCol="0" anchor="ctr"/>
          <a:lstStyle/>
          <a:p>
            <a:endParaRPr lang="zh-CN" altLang="en-US" sz="1500" dirty="0">
              <a:solidFill>
                <a:schemeClr val="tx1">
                  <a:lumMod val="75000"/>
                  <a:lumOff val="25000"/>
                </a:schemeClr>
              </a:solidFill>
              <a:latin typeface="+mn-ea"/>
              <a:cs typeface="+mn-ea"/>
            </a:endParaRPr>
          </a:p>
        </p:txBody>
      </p:sp>
      <p:grpSp>
        <p:nvGrpSpPr>
          <p:cNvPr id="8" name="组合 7"/>
          <p:cNvGrpSpPr/>
          <p:nvPr/>
        </p:nvGrpSpPr>
        <p:grpSpPr>
          <a:xfrm>
            <a:off x="9082508" y="4176872"/>
            <a:ext cx="1627729" cy="1015122"/>
            <a:chOff x="10162323" y="3508952"/>
            <a:chExt cx="1826772" cy="1172560"/>
          </a:xfrm>
        </p:grpSpPr>
        <p:sp>
          <p:nvSpPr>
            <p:cNvPr id="105" name="矩形 30"/>
            <p:cNvSpPr>
              <a:spLocks noChangeArrowheads="1"/>
            </p:cNvSpPr>
            <p:nvPr/>
          </p:nvSpPr>
          <p:spPr bwMode="auto">
            <a:xfrm>
              <a:off x="10162323" y="3997131"/>
              <a:ext cx="1826772" cy="684381"/>
            </a:xfrm>
            <a:prstGeom prst="rect">
              <a:avLst/>
            </a:prstGeom>
            <a:noFill/>
            <a:ln w="9525">
              <a:noFill/>
              <a:miter lim="800000"/>
            </a:ln>
          </p:spPr>
          <p:txBody>
            <a:bodyPr wrap="square" lIns="51837" tIns="25918" rIns="51837" bIns="25918">
              <a:spAutoFit/>
            </a:bodyPr>
            <a:lstStyle/>
            <a:p>
              <a:pPr>
                <a:lnSpc>
                  <a:spcPct val="130000"/>
                </a:lnSpc>
              </a:pPr>
              <a:r>
                <a:rPr lang="zh-CN" altLang="en-US" sz="900" dirty="0">
                  <a:solidFill>
                    <a:schemeClr val="tx1">
                      <a:lumMod val="50000"/>
                      <a:lumOff val="50000"/>
                    </a:schemeClr>
                  </a:solidFill>
                  <a:latin typeface="+mn-ea"/>
                  <a:cs typeface="+mn-ea"/>
                </a:rPr>
                <a:t>您的内容打在这里，或者通过复制您的文本后，在此框中选择粘贴，并选择只保留</a:t>
              </a:r>
              <a:endParaRPr lang="zh-CN" altLang="en-US" sz="900" dirty="0">
                <a:solidFill>
                  <a:schemeClr val="tx1">
                    <a:lumMod val="50000"/>
                    <a:lumOff val="50000"/>
                  </a:schemeClr>
                </a:solidFill>
                <a:latin typeface="+mn-ea"/>
                <a:cs typeface="+mn-ea"/>
              </a:endParaRPr>
            </a:p>
          </p:txBody>
        </p:sp>
        <p:sp>
          <p:nvSpPr>
            <p:cNvPr id="106" name="矩形 30"/>
            <p:cNvSpPr>
              <a:spLocks noChangeArrowheads="1"/>
            </p:cNvSpPr>
            <p:nvPr/>
          </p:nvSpPr>
          <p:spPr bwMode="auto">
            <a:xfrm>
              <a:off x="10247776" y="3508952"/>
              <a:ext cx="1590076" cy="407082"/>
            </a:xfrm>
            <a:prstGeom prst="rect">
              <a:avLst/>
            </a:prstGeom>
            <a:noFill/>
            <a:ln w="9525">
              <a:noFill/>
              <a:miter lim="800000"/>
            </a:ln>
          </p:spPr>
          <p:txBody>
            <a:bodyPr wrap="square" lIns="51837" tIns="25918" rIns="51837" bIns="25918">
              <a:spAutoFit/>
            </a:bodyPr>
            <a:lstStyle/>
            <a:p>
              <a:pPr algn="ctr">
                <a:lnSpc>
                  <a:spcPct val="130000"/>
                </a:lnSpc>
              </a:pPr>
              <a:r>
                <a:rPr lang="zh-CN" altLang="en-US" sz="1500" b="1" dirty="0">
                  <a:solidFill>
                    <a:schemeClr val="tx1">
                      <a:lumMod val="50000"/>
                      <a:lumOff val="50000"/>
                    </a:schemeClr>
                  </a:solidFill>
                  <a:latin typeface="+mn-ea"/>
                  <a:cs typeface="+mn-ea"/>
                </a:rPr>
                <a:t>市场策略</a:t>
              </a:r>
              <a:endParaRPr lang="zh-CN" altLang="en-US" sz="1500" b="1" dirty="0">
                <a:solidFill>
                  <a:schemeClr val="tx1">
                    <a:lumMod val="50000"/>
                    <a:lumOff val="50000"/>
                  </a:schemeClr>
                </a:solidFill>
                <a:latin typeface="+mn-ea"/>
                <a:cs typeface="+mn-ea"/>
              </a:endParaRPr>
            </a:p>
          </p:txBody>
        </p:sp>
      </p:grpSp>
      <p:pic>
        <p:nvPicPr>
          <p:cNvPr id="111" name="图片 110"/>
          <p:cNvPicPr>
            <a:picLocks noChangeAspect="1"/>
          </p:cNvPicPr>
          <p:nvPr/>
        </p:nvPicPr>
        <p:blipFill rotWithShape="1">
          <a:blip r:embed="rId4">
            <a:extLst>
              <a:ext uri="{28A0092B-C50C-407E-A947-70E740481C1C}">
                <a14:useLocalDpi xmlns:a14="http://schemas.microsoft.com/office/drawing/2010/main" val="0"/>
              </a:ext>
            </a:extLst>
          </a:blip>
          <a:srcRect l="4236" r="3214" b="17583"/>
          <a:stretch>
            <a:fillRect/>
          </a:stretch>
        </p:blipFill>
        <p:spPr>
          <a:xfrm>
            <a:off x="8904434" y="2213257"/>
            <a:ext cx="1945693" cy="1556803"/>
          </a:xfrm>
          <a:custGeom>
            <a:avLst/>
            <a:gdLst>
              <a:gd name="connsiteX0" fmla="*/ 0 w 2444262"/>
              <a:gd name="connsiteY0" fmla="*/ 0 h 1414684"/>
              <a:gd name="connsiteX1" fmla="*/ 2444262 w 2444262"/>
              <a:gd name="connsiteY1" fmla="*/ 0 h 1414684"/>
              <a:gd name="connsiteX2" fmla="*/ 2444262 w 2444262"/>
              <a:gd name="connsiteY2" fmla="*/ 1414684 h 1414684"/>
              <a:gd name="connsiteX3" fmla="*/ 0 w 2444262"/>
              <a:gd name="connsiteY3" fmla="*/ 1414684 h 1414684"/>
            </a:gdLst>
            <a:ahLst/>
            <a:cxnLst>
              <a:cxn ang="0">
                <a:pos x="connsiteX0" y="connsiteY0"/>
              </a:cxn>
              <a:cxn ang="0">
                <a:pos x="connsiteX1" y="connsiteY1"/>
              </a:cxn>
              <a:cxn ang="0">
                <a:pos x="connsiteX2" y="connsiteY2"/>
              </a:cxn>
              <a:cxn ang="0">
                <a:pos x="connsiteX3" y="connsiteY3"/>
              </a:cxn>
            </a:cxnLst>
            <a:rect l="l" t="t" r="r" b="b"/>
            <a:pathLst>
              <a:path w="2444262" h="1414684">
                <a:moveTo>
                  <a:pt x="0" y="0"/>
                </a:moveTo>
                <a:lnTo>
                  <a:pt x="2444262" y="0"/>
                </a:lnTo>
                <a:lnTo>
                  <a:pt x="2444262" y="1414684"/>
                </a:lnTo>
                <a:lnTo>
                  <a:pt x="0" y="1414684"/>
                </a:lnTo>
                <a:close/>
              </a:path>
            </a:pathLst>
          </a:custGeom>
          <a:ln w="28575">
            <a:noFill/>
          </a:ln>
        </p:spPr>
      </p:pic>
      <p:sp>
        <p:nvSpPr>
          <p:cNvPr id="2" name="等腰三角形 1"/>
          <p:cNvSpPr/>
          <p:nvPr/>
        </p:nvSpPr>
        <p:spPr>
          <a:xfrm rot="10800000">
            <a:off x="2296910" y="3924846"/>
            <a:ext cx="293335" cy="18412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59" name="等腰三角形 58"/>
          <p:cNvSpPr/>
          <p:nvPr/>
        </p:nvSpPr>
        <p:spPr>
          <a:xfrm rot="10800000">
            <a:off x="4778601" y="3924846"/>
            <a:ext cx="293335" cy="18412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60" name="等腰三角形 59"/>
          <p:cNvSpPr/>
          <p:nvPr/>
        </p:nvSpPr>
        <p:spPr>
          <a:xfrm rot="10800000">
            <a:off x="7275339" y="3924846"/>
            <a:ext cx="293335" cy="18412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61" name="等腰三角形 60"/>
          <p:cNvSpPr/>
          <p:nvPr/>
        </p:nvSpPr>
        <p:spPr>
          <a:xfrm rot="10800000">
            <a:off x="9729545" y="3924846"/>
            <a:ext cx="293335" cy="18412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42" name="Freeform 6"/>
          <p:cNvSpPr/>
          <p:nvPr/>
        </p:nvSpPr>
        <p:spPr bwMode="auto">
          <a:xfrm>
            <a:off x="2108517" y="1700808"/>
            <a:ext cx="670121" cy="591608"/>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solidFill>
                  <a:schemeClr val="bg1"/>
                </a:solidFill>
                <a:latin typeface="DIN Mittelschrift Std" pitchFamily="50" charset="0"/>
                <a:cs typeface="+mn-ea"/>
              </a:rPr>
              <a:t>01</a:t>
            </a:r>
            <a:endParaRPr lang="zh-CN" altLang="en-US" dirty="0">
              <a:solidFill>
                <a:schemeClr val="bg1"/>
              </a:solidFill>
              <a:latin typeface="DIN Mittelschrift Std" pitchFamily="50" charset="0"/>
              <a:cs typeface="+mn-ea"/>
            </a:endParaRPr>
          </a:p>
        </p:txBody>
      </p:sp>
      <p:sp>
        <p:nvSpPr>
          <p:cNvPr id="69" name="Freeform 6"/>
          <p:cNvSpPr/>
          <p:nvPr/>
        </p:nvSpPr>
        <p:spPr bwMode="auto">
          <a:xfrm>
            <a:off x="4609214" y="1700808"/>
            <a:ext cx="670121" cy="591608"/>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chemeClr val="accent2"/>
          </a:solidFill>
          <a:ln w="317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solidFill>
                  <a:schemeClr val="bg1"/>
                </a:solidFill>
                <a:latin typeface="DIN Mittelschrift Std" pitchFamily="50" charset="0"/>
                <a:cs typeface="+mn-ea"/>
              </a:rPr>
              <a:t>02</a:t>
            </a:r>
            <a:endParaRPr lang="zh-CN" altLang="en-US" dirty="0">
              <a:solidFill>
                <a:schemeClr val="bg1"/>
              </a:solidFill>
              <a:latin typeface="DIN Mittelschrift Std" pitchFamily="50" charset="0"/>
              <a:cs typeface="+mn-ea"/>
            </a:endParaRPr>
          </a:p>
        </p:txBody>
      </p:sp>
      <p:sp>
        <p:nvSpPr>
          <p:cNvPr id="75" name="Freeform 6"/>
          <p:cNvSpPr/>
          <p:nvPr/>
        </p:nvSpPr>
        <p:spPr bwMode="auto">
          <a:xfrm>
            <a:off x="7095246" y="1700808"/>
            <a:ext cx="670121" cy="591608"/>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chemeClr val="accent1"/>
          </a:solid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solidFill>
                  <a:schemeClr val="bg1"/>
                </a:solidFill>
                <a:latin typeface="DIN Mittelschrift Std" pitchFamily="50" charset="0"/>
                <a:cs typeface="+mn-ea"/>
              </a:rPr>
              <a:t>03</a:t>
            </a:r>
            <a:endParaRPr lang="zh-CN" altLang="en-US" dirty="0">
              <a:solidFill>
                <a:schemeClr val="bg1"/>
              </a:solidFill>
              <a:latin typeface="DIN Mittelschrift Std" pitchFamily="50" charset="0"/>
              <a:cs typeface="+mn-ea"/>
            </a:endParaRPr>
          </a:p>
        </p:txBody>
      </p:sp>
      <p:sp>
        <p:nvSpPr>
          <p:cNvPr id="81" name="Freeform 6"/>
          <p:cNvSpPr/>
          <p:nvPr/>
        </p:nvSpPr>
        <p:spPr bwMode="auto">
          <a:xfrm>
            <a:off x="9515755" y="1700808"/>
            <a:ext cx="670121" cy="591608"/>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chemeClr val="accent2"/>
          </a:solidFill>
          <a:ln w="317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solidFill>
                  <a:schemeClr val="bg1"/>
                </a:solidFill>
                <a:latin typeface="DIN Mittelschrift Std" pitchFamily="50" charset="0"/>
                <a:cs typeface="+mn-ea"/>
              </a:rPr>
              <a:t>04</a:t>
            </a:r>
            <a:endParaRPr lang="zh-CN" altLang="en-US" dirty="0">
              <a:solidFill>
                <a:schemeClr val="bg1"/>
              </a:solidFill>
              <a:latin typeface="DIN Mittelschrift Std" pitchFamily="50" charset="0"/>
              <a:cs typeface="+mn-ea"/>
            </a:endParaRPr>
          </a:p>
        </p:txBody>
      </p:sp>
      <p:sp>
        <p:nvSpPr>
          <p:cNvPr id="3" name="标题 2"/>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anim calcmode="lin" valueType="num">
                                      <p:cBhvr>
                                        <p:cTn id="14" dur="500" fill="hold"/>
                                        <p:tgtEl>
                                          <p:spTgt spid="53"/>
                                        </p:tgtEl>
                                        <p:attrNameLst>
                                          <p:attrName>ppt_x</p:attrName>
                                        </p:attrNameLst>
                                      </p:cBhvr>
                                      <p:tavLst>
                                        <p:tav tm="0">
                                          <p:val>
                                            <p:strVal val="#ppt_x"/>
                                          </p:val>
                                        </p:tav>
                                        <p:tav tm="100000">
                                          <p:val>
                                            <p:strVal val="#ppt_x"/>
                                          </p:val>
                                        </p:tav>
                                      </p:tavLst>
                                    </p:anim>
                                    <p:anim calcmode="lin" valueType="num">
                                      <p:cBhvr>
                                        <p:cTn id="15" dur="5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31"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p:cTn id="19" dur="500" fill="hold"/>
                                        <p:tgtEl>
                                          <p:spTgt spid="107"/>
                                        </p:tgtEl>
                                        <p:attrNameLst>
                                          <p:attrName>ppt_w</p:attrName>
                                        </p:attrNameLst>
                                      </p:cBhvr>
                                      <p:tavLst>
                                        <p:tav tm="0">
                                          <p:val>
                                            <p:fltVal val="0"/>
                                          </p:val>
                                        </p:tav>
                                        <p:tav tm="100000">
                                          <p:val>
                                            <p:strVal val="#ppt_w"/>
                                          </p:val>
                                        </p:tav>
                                      </p:tavLst>
                                    </p:anim>
                                    <p:anim calcmode="lin" valueType="num">
                                      <p:cBhvr>
                                        <p:cTn id="20" dur="500" fill="hold"/>
                                        <p:tgtEl>
                                          <p:spTgt spid="107"/>
                                        </p:tgtEl>
                                        <p:attrNameLst>
                                          <p:attrName>ppt_h</p:attrName>
                                        </p:attrNameLst>
                                      </p:cBhvr>
                                      <p:tavLst>
                                        <p:tav tm="0">
                                          <p:val>
                                            <p:fltVal val="0"/>
                                          </p:val>
                                        </p:tav>
                                        <p:tav tm="100000">
                                          <p:val>
                                            <p:strVal val="#ppt_h"/>
                                          </p:val>
                                        </p:tav>
                                      </p:tavLst>
                                    </p:anim>
                                    <p:anim calcmode="lin" valueType="num">
                                      <p:cBhvr>
                                        <p:cTn id="21" dur="500" fill="hold"/>
                                        <p:tgtEl>
                                          <p:spTgt spid="107"/>
                                        </p:tgtEl>
                                        <p:attrNameLst>
                                          <p:attrName>style.rotation</p:attrName>
                                        </p:attrNameLst>
                                      </p:cBhvr>
                                      <p:tavLst>
                                        <p:tav tm="0">
                                          <p:val>
                                            <p:fltVal val="90"/>
                                          </p:val>
                                        </p:tav>
                                        <p:tav tm="100000">
                                          <p:val>
                                            <p:fltVal val="0"/>
                                          </p:val>
                                        </p:tav>
                                      </p:tavLst>
                                    </p:anim>
                                    <p:animEffect transition="in" filter="fade">
                                      <p:cBhvr>
                                        <p:cTn id="22" dur="500"/>
                                        <p:tgtEl>
                                          <p:spTgt spid="10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1500"/>
                            </p:stCondLst>
                            <p:childTnLst>
                              <p:par>
                                <p:cTn id="27" presetID="37"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anim calcmode="lin" valueType="num">
                                      <p:cBhvr>
                                        <p:cTn id="30" dur="500" fill="hold"/>
                                        <p:tgtEl>
                                          <p:spTgt spid="5"/>
                                        </p:tgtEl>
                                        <p:attrNameLst>
                                          <p:attrName>ppt_x</p:attrName>
                                        </p:attrNameLst>
                                      </p:cBhvr>
                                      <p:tavLst>
                                        <p:tav tm="0">
                                          <p:val>
                                            <p:strVal val="#ppt_x"/>
                                          </p:val>
                                        </p:tav>
                                        <p:tav tm="100000">
                                          <p:val>
                                            <p:strVal val="#ppt_x"/>
                                          </p:val>
                                        </p:tav>
                                      </p:tavLst>
                                    </p:anim>
                                    <p:anim calcmode="lin" valueType="num">
                                      <p:cBhvr>
                                        <p:cTn id="31" dur="450" decel="100000" fill="hold"/>
                                        <p:tgtEl>
                                          <p:spTgt spid="5"/>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p:cTn id="36" dur="500" fill="hold"/>
                                        <p:tgtEl>
                                          <p:spTgt spid="69"/>
                                        </p:tgtEl>
                                        <p:attrNameLst>
                                          <p:attrName>ppt_w</p:attrName>
                                        </p:attrNameLst>
                                      </p:cBhvr>
                                      <p:tavLst>
                                        <p:tav tm="0">
                                          <p:val>
                                            <p:fltVal val="0"/>
                                          </p:val>
                                        </p:tav>
                                        <p:tav tm="100000">
                                          <p:val>
                                            <p:strVal val="#ppt_w"/>
                                          </p:val>
                                        </p:tav>
                                      </p:tavLst>
                                    </p:anim>
                                    <p:anim calcmode="lin" valueType="num">
                                      <p:cBhvr>
                                        <p:cTn id="37" dur="500" fill="hold"/>
                                        <p:tgtEl>
                                          <p:spTgt spid="69"/>
                                        </p:tgtEl>
                                        <p:attrNameLst>
                                          <p:attrName>ppt_h</p:attrName>
                                        </p:attrNameLst>
                                      </p:cBhvr>
                                      <p:tavLst>
                                        <p:tav tm="0">
                                          <p:val>
                                            <p:fltVal val="0"/>
                                          </p:val>
                                        </p:tav>
                                        <p:tav tm="100000">
                                          <p:val>
                                            <p:strVal val="#ppt_h"/>
                                          </p:val>
                                        </p:tav>
                                      </p:tavLst>
                                    </p:anim>
                                    <p:animEffect transition="in" filter="fade">
                                      <p:cBhvr>
                                        <p:cTn id="38" dur="500"/>
                                        <p:tgtEl>
                                          <p:spTgt spid="69"/>
                                        </p:tgtEl>
                                      </p:cBhvr>
                                    </p:animEffec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anim calcmode="lin" valueType="num">
                                      <p:cBhvr>
                                        <p:cTn id="43" dur="500" fill="hold"/>
                                        <p:tgtEl>
                                          <p:spTgt spid="64"/>
                                        </p:tgtEl>
                                        <p:attrNameLst>
                                          <p:attrName>ppt_x</p:attrName>
                                        </p:attrNameLst>
                                      </p:cBhvr>
                                      <p:tavLst>
                                        <p:tav tm="0">
                                          <p:val>
                                            <p:strVal val="#ppt_x"/>
                                          </p:val>
                                        </p:tav>
                                        <p:tav tm="100000">
                                          <p:val>
                                            <p:strVal val="#ppt_x"/>
                                          </p:val>
                                        </p:tav>
                                      </p:tavLst>
                                    </p:anim>
                                    <p:anim calcmode="lin" valueType="num">
                                      <p:cBhvr>
                                        <p:cTn id="44" dur="500" fill="hold"/>
                                        <p:tgtEl>
                                          <p:spTgt spid="64"/>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31" presetClass="entr" presetSubtype="0" fill="hold" nodeType="afterEffect">
                                  <p:stCondLst>
                                    <p:cond delay="0"/>
                                  </p:stCondLst>
                                  <p:childTnLst>
                                    <p:set>
                                      <p:cBhvr>
                                        <p:cTn id="47" dur="1" fill="hold">
                                          <p:stCondLst>
                                            <p:cond delay="0"/>
                                          </p:stCondLst>
                                        </p:cTn>
                                        <p:tgtEl>
                                          <p:spTgt spid="110"/>
                                        </p:tgtEl>
                                        <p:attrNameLst>
                                          <p:attrName>style.visibility</p:attrName>
                                        </p:attrNameLst>
                                      </p:cBhvr>
                                      <p:to>
                                        <p:strVal val="visible"/>
                                      </p:to>
                                    </p:set>
                                    <p:anim calcmode="lin" valueType="num">
                                      <p:cBhvr>
                                        <p:cTn id="48" dur="500" fill="hold"/>
                                        <p:tgtEl>
                                          <p:spTgt spid="110"/>
                                        </p:tgtEl>
                                        <p:attrNameLst>
                                          <p:attrName>ppt_w</p:attrName>
                                        </p:attrNameLst>
                                      </p:cBhvr>
                                      <p:tavLst>
                                        <p:tav tm="0">
                                          <p:val>
                                            <p:fltVal val="0"/>
                                          </p:val>
                                        </p:tav>
                                        <p:tav tm="100000">
                                          <p:val>
                                            <p:strVal val="#ppt_w"/>
                                          </p:val>
                                        </p:tav>
                                      </p:tavLst>
                                    </p:anim>
                                    <p:anim calcmode="lin" valueType="num">
                                      <p:cBhvr>
                                        <p:cTn id="49" dur="500" fill="hold"/>
                                        <p:tgtEl>
                                          <p:spTgt spid="110"/>
                                        </p:tgtEl>
                                        <p:attrNameLst>
                                          <p:attrName>ppt_h</p:attrName>
                                        </p:attrNameLst>
                                      </p:cBhvr>
                                      <p:tavLst>
                                        <p:tav tm="0">
                                          <p:val>
                                            <p:fltVal val="0"/>
                                          </p:val>
                                        </p:tav>
                                        <p:tav tm="100000">
                                          <p:val>
                                            <p:strVal val="#ppt_h"/>
                                          </p:val>
                                        </p:tav>
                                      </p:tavLst>
                                    </p:anim>
                                    <p:anim calcmode="lin" valueType="num">
                                      <p:cBhvr>
                                        <p:cTn id="50" dur="500" fill="hold"/>
                                        <p:tgtEl>
                                          <p:spTgt spid="110"/>
                                        </p:tgtEl>
                                        <p:attrNameLst>
                                          <p:attrName>style.rotation</p:attrName>
                                        </p:attrNameLst>
                                      </p:cBhvr>
                                      <p:tavLst>
                                        <p:tav tm="0">
                                          <p:val>
                                            <p:fltVal val="90"/>
                                          </p:val>
                                        </p:tav>
                                        <p:tav tm="100000">
                                          <p:val>
                                            <p:fltVal val="0"/>
                                          </p:val>
                                        </p:tav>
                                      </p:tavLst>
                                    </p:anim>
                                    <p:animEffect transition="in" filter="fade">
                                      <p:cBhvr>
                                        <p:cTn id="51" dur="500"/>
                                        <p:tgtEl>
                                          <p:spTgt spid="1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par>
                          <p:cTn id="55" fill="hold">
                            <p:stCondLst>
                              <p:cond delay="3500"/>
                            </p:stCondLst>
                            <p:childTnLst>
                              <p:par>
                                <p:cTn id="56" presetID="37"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anim calcmode="lin" valueType="num">
                                      <p:cBhvr>
                                        <p:cTn id="59" dur="500" fill="hold"/>
                                        <p:tgtEl>
                                          <p:spTgt spid="6"/>
                                        </p:tgtEl>
                                        <p:attrNameLst>
                                          <p:attrName>ppt_x</p:attrName>
                                        </p:attrNameLst>
                                      </p:cBhvr>
                                      <p:tavLst>
                                        <p:tav tm="0">
                                          <p:val>
                                            <p:strVal val="#ppt_x"/>
                                          </p:val>
                                        </p:tav>
                                        <p:tav tm="100000">
                                          <p:val>
                                            <p:strVal val="#ppt_x"/>
                                          </p:val>
                                        </p:tav>
                                      </p:tavLst>
                                    </p:anim>
                                    <p:anim calcmode="lin" valueType="num">
                                      <p:cBhvr>
                                        <p:cTn id="60" dur="450" decel="100000" fill="hold"/>
                                        <p:tgtEl>
                                          <p:spTgt spid="6"/>
                                        </p:tgtEl>
                                        <p:attrNameLst>
                                          <p:attrName>ppt_y</p:attrName>
                                        </p:attrNameLst>
                                      </p:cBhvr>
                                      <p:tavLst>
                                        <p:tav tm="0">
                                          <p:val>
                                            <p:strVal val="#ppt_y+1"/>
                                          </p:val>
                                        </p:tav>
                                        <p:tav tm="100000">
                                          <p:val>
                                            <p:strVal val="#ppt_y-.03"/>
                                          </p:val>
                                        </p:tav>
                                      </p:tavLst>
                                    </p:anim>
                                    <p:anim calcmode="lin" valueType="num">
                                      <p:cBhvr>
                                        <p:cTn id="61"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62" fill="hold">
                            <p:stCondLst>
                              <p:cond delay="4000"/>
                            </p:stCondLst>
                            <p:childTnLst>
                              <p:par>
                                <p:cTn id="63" presetID="53" presetClass="entr" presetSubtype="16"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 calcmode="lin" valueType="num">
                                      <p:cBhvr>
                                        <p:cTn id="65" dur="500" fill="hold"/>
                                        <p:tgtEl>
                                          <p:spTgt spid="75"/>
                                        </p:tgtEl>
                                        <p:attrNameLst>
                                          <p:attrName>ppt_w</p:attrName>
                                        </p:attrNameLst>
                                      </p:cBhvr>
                                      <p:tavLst>
                                        <p:tav tm="0">
                                          <p:val>
                                            <p:fltVal val="0"/>
                                          </p:val>
                                        </p:tav>
                                        <p:tav tm="100000">
                                          <p:val>
                                            <p:strVal val="#ppt_w"/>
                                          </p:val>
                                        </p:tav>
                                      </p:tavLst>
                                    </p:anim>
                                    <p:anim calcmode="lin" valueType="num">
                                      <p:cBhvr>
                                        <p:cTn id="66" dur="500" fill="hold"/>
                                        <p:tgtEl>
                                          <p:spTgt spid="75"/>
                                        </p:tgtEl>
                                        <p:attrNameLst>
                                          <p:attrName>ppt_h</p:attrName>
                                        </p:attrNameLst>
                                      </p:cBhvr>
                                      <p:tavLst>
                                        <p:tav tm="0">
                                          <p:val>
                                            <p:fltVal val="0"/>
                                          </p:val>
                                        </p:tav>
                                        <p:tav tm="100000">
                                          <p:val>
                                            <p:strVal val="#ppt_h"/>
                                          </p:val>
                                        </p:tav>
                                      </p:tavLst>
                                    </p:anim>
                                    <p:animEffect transition="in" filter="fade">
                                      <p:cBhvr>
                                        <p:cTn id="67" dur="500"/>
                                        <p:tgtEl>
                                          <p:spTgt spid="75"/>
                                        </p:tgtEl>
                                      </p:cBhvr>
                                    </p:animEffect>
                                  </p:childTnLst>
                                </p:cTn>
                              </p:par>
                              <p:par>
                                <p:cTn id="68" presetID="42"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anim calcmode="lin" valueType="num">
                                      <p:cBhvr>
                                        <p:cTn id="71" dur="500" fill="hold"/>
                                        <p:tgtEl>
                                          <p:spTgt spid="70"/>
                                        </p:tgtEl>
                                        <p:attrNameLst>
                                          <p:attrName>ppt_x</p:attrName>
                                        </p:attrNameLst>
                                      </p:cBhvr>
                                      <p:tavLst>
                                        <p:tav tm="0">
                                          <p:val>
                                            <p:strVal val="#ppt_x"/>
                                          </p:val>
                                        </p:tav>
                                        <p:tav tm="100000">
                                          <p:val>
                                            <p:strVal val="#ppt_x"/>
                                          </p:val>
                                        </p:tav>
                                      </p:tavLst>
                                    </p:anim>
                                    <p:anim calcmode="lin" valueType="num">
                                      <p:cBhvr>
                                        <p:cTn id="72" dur="500" fill="hold"/>
                                        <p:tgtEl>
                                          <p:spTgt spid="70"/>
                                        </p:tgtEl>
                                        <p:attrNameLst>
                                          <p:attrName>ppt_y</p:attrName>
                                        </p:attrNameLst>
                                      </p:cBhvr>
                                      <p:tavLst>
                                        <p:tav tm="0">
                                          <p:val>
                                            <p:strVal val="#ppt_y+.1"/>
                                          </p:val>
                                        </p:tav>
                                        <p:tav tm="100000">
                                          <p:val>
                                            <p:strVal val="#ppt_y"/>
                                          </p:val>
                                        </p:tav>
                                      </p:tavLst>
                                    </p:anim>
                                  </p:childTnLst>
                                </p:cTn>
                              </p:par>
                            </p:childTnLst>
                          </p:cTn>
                        </p:par>
                        <p:par>
                          <p:cTn id="73" fill="hold">
                            <p:stCondLst>
                              <p:cond delay="4500"/>
                            </p:stCondLst>
                            <p:childTnLst>
                              <p:par>
                                <p:cTn id="74" presetID="31" presetClass="entr" presetSubtype="0" fill="hold" nodeType="afterEffect">
                                  <p:stCondLst>
                                    <p:cond delay="0"/>
                                  </p:stCondLst>
                                  <p:childTnLst>
                                    <p:set>
                                      <p:cBhvr>
                                        <p:cTn id="75" dur="1" fill="hold">
                                          <p:stCondLst>
                                            <p:cond delay="0"/>
                                          </p:stCondLst>
                                        </p:cTn>
                                        <p:tgtEl>
                                          <p:spTgt spid="109"/>
                                        </p:tgtEl>
                                        <p:attrNameLst>
                                          <p:attrName>style.visibility</p:attrName>
                                        </p:attrNameLst>
                                      </p:cBhvr>
                                      <p:to>
                                        <p:strVal val="visible"/>
                                      </p:to>
                                    </p:set>
                                    <p:anim calcmode="lin" valueType="num">
                                      <p:cBhvr>
                                        <p:cTn id="76" dur="500" fill="hold"/>
                                        <p:tgtEl>
                                          <p:spTgt spid="109"/>
                                        </p:tgtEl>
                                        <p:attrNameLst>
                                          <p:attrName>ppt_w</p:attrName>
                                        </p:attrNameLst>
                                      </p:cBhvr>
                                      <p:tavLst>
                                        <p:tav tm="0">
                                          <p:val>
                                            <p:fltVal val="0"/>
                                          </p:val>
                                        </p:tav>
                                        <p:tav tm="100000">
                                          <p:val>
                                            <p:strVal val="#ppt_w"/>
                                          </p:val>
                                        </p:tav>
                                      </p:tavLst>
                                    </p:anim>
                                    <p:anim calcmode="lin" valueType="num">
                                      <p:cBhvr>
                                        <p:cTn id="77" dur="500" fill="hold"/>
                                        <p:tgtEl>
                                          <p:spTgt spid="109"/>
                                        </p:tgtEl>
                                        <p:attrNameLst>
                                          <p:attrName>ppt_h</p:attrName>
                                        </p:attrNameLst>
                                      </p:cBhvr>
                                      <p:tavLst>
                                        <p:tav tm="0">
                                          <p:val>
                                            <p:fltVal val="0"/>
                                          </p:val>
                                        </p:tav>
                                        <p:tav tm="100000">
                                          <p:val>
                                            <p:strVal val="#ppt_h"/>
                                          </p:val>
                                        </p:tav>
                                      </p:tavLst>
                                    </p:anim>
                                    <p:anim calcmode="lin" valueType="num">
                                      <p:cBhvr>
                                        <p:cTn id="78" dur="500" fill="hold"/>
                                        <p:tgtEl>
                                          <p:spTgt spid="109"/>
                                        </p:tgtEl>
                                        <p:attrNameLst>
                                          <p:attrName>style.rotation</p:attrName>
                                        </p:attrNameLst>
                                      </p:cBhvr>
                                      <p:tavLst>
                                        <p:tav tm="0">
                                          <p:val>
                                            <p:fltVal val="90"/>
                                          </p:val>
                                        </p:tav>
                                        <p:tav tm="100000">
                                          <p:val>
                                            <p:fltVal val="0"/>
                                          </p:val>
                                        </p:tav>
                                      </p:tavLst>
                                    </p:anim>
                                    <p:animEffect transition="in" filter="fade">
                                      <p:cBhvr>
                                        <p:cTn id="79" dur="500"/>
                                        <p:tgtEl>
                                          <p:spTgt spid="10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childTnLst>
                          </p:cTn>
                        </p:par>
                        <p:par>
                          <p:cTn id="83" fill="hold">
                            <p:stCondLst>
                              <p:cond delay="5000"/>
                            </p:stCondLst>
                            <p:childTnLst>
                              <p:par>
                                <p:cTn id="84" presetID="37" presetClass="entr" presetSubtype="0"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anim calcmode="lin" valueType="num">
                                      <p:cBhvr>
                                        <p:cTn id="87" dur="500" fill="hold"/>
                                        <p:tgtEl>
                                          <p:spTgt spid="7"/>
                                        </p:tgtEl>
                                        <p:attrNameLst>
                                          <p:attrName>ppt_x</p:attrName>
                                        </p:attrNameLst>
                                      </p:cBhvr>
                                      <p:tavLst>
                                        <p:tav tm="0">
                                          <p:val>
                                            <p:strVal val="#ppt_x"/>
                                          </p:val>
                                        </p:tav>
                                        <p:tav tm="100000">
                                          <p:val>
                                            <p:strVal val="#ppt_x"/>
                                          </p:val>
                                        </p:tav>
                                      </p:tavLst>
                                    </p:anim>
                                    <p:anim calcmode="lin" valueType="num">
                                      <p:cBhvr>
                                        <p:cTn id="88" dur="450" decel="100000" fill="hold"/>
                                        <p:tgtEl>
                                          <p:spTgt spid="7"/>
                                        </p:tgtEl>
                                        <p:attrNameLst>
                                          <p:attrName>ppt_y</p:attrName>
                                        </p:attrNameLst>
                                      </p:cBhvr>
                                      <p:tavLst>
                                        <p:tav tm="0">
                                          <p:val>
                                            <p:strVal val="#ppt_y+1"/>
                                          </p:val>
                                        </p:tav>
                                        <p:tav tm="100000">
                                          <p:val>
                                            <p:strVal val="#ppt_y-.03"/>
                                          </p:val>
                                        </p:tav>
                                      </p:tavLst>
                                    </p:anim>
                                    <p:anim calcmode="lin" valueType="num">
                                      <p:cBhvr>
                                        <p:cTn id="89"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par>
                          <p:cTn id="90" fill="hold">
                            <p:stCondLst>
                              <p:cond delay="5500"/>
                            </p:stCondLst>
                            <p:childTnLst>
                              <p:par>
                                <p:cTn id="91" presetID="53" presetClass="entr" presetSubtype="16" fill="hold" grpId="0" nodeType="afterEffect">
                                  <p:stCondLst>
                                    <p:cond delay="0"/>
                                  </p:stCondLst>
                                  <p:childTnLst>
                                    <p:set>
                                      <p:cBhvr>
                                        <p:cTn id="92" dur="1" fill="hold">
                                          <p:stCondLst>
                                            <p:cond delay="0"/>
                                          </p:stCondLst>
                                        </p:cTn>
                                        <p:tgtEl>
                                          <p:spTgt spid="81"/>
                                        </p:tgtEl>
                                        <p:attrNameLst>
                                          <p:attrName>style.visibility</p:attrName>
                                        </p:attrNameLst>
                                      </p:cBhvr>
                                      <p:to>
                                        <p:strVal val="visible"/>
                                      </p:to>
                                    </p:set>
                                    <p:anim calcmode="lin" valueType="num">
                                      <p:cBhvr>
                                        <p:cTn id="93" dur="500" fill="hold"/>
                                        <p:tgtEl>
                                          <p:spTgt spid="81"/>
                                        </p:tgtEl>
                                        <p:attrNameLst>
                                          <p:attrName>ppt_w</p:attrName>
                                        </p:attrNameLst>
                                      </p:cBhvr>
                                      <p:tavLst>
                                        <p:tav tm="0">
                                          <p:val>
                                            <p:fltVal val="0"/>
                                          </p:val>
                                        </p:tav>
                                        <p:tav tm="100000">
                                          <p:val>
                                            <p:strVal val="#ppt_w"/>
                                          </p:val>
                                        </p:tav>
                                      </p:tavLst>
                                    </p:anim>
                                    <p:anim calcmode="lin" valueType="num">
                                      <p:cBhvr>
                                        <p:cTn id="94" dur="500" fill="hold"/>
                                        <p:tgtEl>
                                          <p:spTgt spid="81"/>
                                        </p:tgtEl>
                                        <p:attrNameLst>
                                          <p:attrName>ppt_h</p:attrName>
                                        </p:attrNameLst>
                                      </p:cBhvr>
                                      <p:tavLst>
                                        <p:tav tm="0">
                                          <p:val>
                                            <p:fltVal val="0"/>
                                          </p:val>
                                        </p:tav>
                                        <p:tav tm="100000">
                                          <p:val>
                                            <p:strVal val="#ppt_h"/>
                                          </p:val>
                                        </p:tav>
                                      </p:tavLst>
                                    </p:anim>
                                    <p:animEffect transition="in" filter="fade">
                                      <p:cBhvr>
                                        <p:cTn id="95" dur="500"/>
                                        <p:tgtEl>
                                          <p:spTgt spid="81"/>
                                        </p:tgtEl>
                                      </p:cBhvr>
                                    </p:animEffect>
                                  </p:childTnLst>
                                </p:cTn>
                              </p:par>
                              <p:par>
                                <p:cTn id="96" presetID="42" presetClass="entr" presetSubtype="0" fill="hold" grpId="0"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anim calcmode="lin" valueType="num">
                                      <p:cBhvr>
                                        <p:cTn id="99" dur="500" fill="hold"/>
                                        <p:tgtEl>
                                          <p:spTgt spid="76"/>
                                        </p:tgtEl>
                                        <p:attrNameLst>
                                          <p:attrName>ppt_x</p:attrName>
                                        </p:attrNameLst>
                                      </p:cBhvr>
                                      <p:tavLst>
                                        <p:tav tm="0">
                                          <p:val>
                                            <p:strVal val="#ppt_x"/>
                                          </p:val>
                                        </p:tav>
                                        <p:tav tm="100000">
                                          <p:val>
                                            <p:strVal val="#ppt_x"/>
                                          </p:val>
                                        </p:tav>
                                      </p:tavLst>
                                    </p:anim>
                                    <p:anim calcmode="lin" valueType="num">
                                      <p:cBhvr>
                                        <p:cTn id="100" dur="500" fill="hold"/>
                                        <p:tgtEl>
                                          <p:spTgt spid="76"/>
                                        </p:tgtEl>
                                        <p:attrNameLst>
                                          <p:attrName>ppt_y</p:attrName>
                                        </p:attrNameLst>
                                      </p:cBhvr>
                                      <p:tavLst>
                                        <p:tav tm="0">
                                          <p:val>
                                            <p:strVal val="#ppt_y+.1"/>
                                          </p:val>
                                        </p:tav>
                                        <p:tav tm="100000">
                                          <p:val>
                                            <p:strVal val="#ppt_y"/>
                                          </p:val>
                                        </p:tav>
                                      </p:tavLst>
                                    </p:anim>
                                  </p:childTnLst>
                                </p:cTn>
                              </p:par>
                            </p:childTnLst>
                          </p:cTn>
                        </p:par>
                        <p:par>
                          <p:cTn id="101" fill="hold">
                            <p:stCondLst>
                              <p:cond delay="6000"/>
                            </p:stCondLst>
                            <p:childTnLst>
                              <p:par>
                                <p:cTn id="102" presetID="31" presetClass="entr" presetSubtype="0" fill="hold" nodeType="afterEffect">
                                  <p:stCondLst>
                                    <p:cond delay="0"/>
                                  </p:stCondLst>
                                  <p:childTnLst>
                                    <p:set>
                                      <p:cBhvr>
                                        <p:cTn id="103" dur="1" fill="hold">
                                          <p:stCondLst>
                                            <p:cond delay="0"/>
                                          </p:stCondLst>
                                        </p:cTn>
                                        <p:tgtEl>
                                          <p:spTgt spid="111"/>
                                        </p:tgtEl>
                                        <p:attrNameLst>
                                          <p:attrName>style.visibility</p:attrName>
                                        </p:attrNameLst>
                                      </p:cBhvr>
                                      <p:to>
                                        <p:strVal val="visible"/>
                                      </p:to>
                                    </p:set>
                                    <p:anim calcmode="lin" valueType="num">
                                      <p:cBhvr>
                                        <p:cTn id="104" dur="500" fill="hold"/>
                                        <p:tgtEl>
                                          <p:spTgt spid="111"/>
                                        </p:tgtEl>
                                        <p:attrNameLst>
                                          <p:attrName>ppt_w</p:attrName>
                                        </p:attrNameLst>
                                      </p:cBhvr>
                                      <p:tavLst>
                                        <p:tav tm="0">
                                          <p:val>
                                            <p:fltVal val="0"/>
                                          </p:val>
                                        </p:tav>
                                        <p:tav tm="100000">
                                          <p:val>
                                            <p:strVal val="#ppt_w"/>
                                          </p:val>
                                        </p:tav>
                                      </p:tavLst>
                                    </p:anim>
                                    <p:anim calcmode="lin" valueType="num">
                                      <p:cBhvr>
                                        <p:cTn id="105" dur="500" fill="hold"/>
                                        <p:tgtEl>
                                          <p:spTgt spid="111"/>
                                        </p:tgtEl>
                                        <p:attrNameLst>
                                          <p:attrName>ppt_h</p:attrName>
                                        </p:attrNameLst>
                                      </p:cBhvr>
                                      <p:tavLst>
                                        <p:tav tm="0">
                                          <p:val>
                                            <p:fltVal val="0"/>
                                          </p:val>
                                        </p:tav>
                                        <p:tav tm="100000">
                                          <p:val>
                                            <p:strVal val="#ppt_h"/>
                                          </p:val>
                                        </p:tav>
                                      </p:tavLst>
                                    </p:anim>
                                    <p:anim calcmode="lin" valueType="num">
                                      <p:cBhvr>
                                        <p:cTn id="106" dur="500" fill="hold"/>
                                        <p:tgtEl>
                                          <p:spTgt spid="111"/>
                                        </p:tgtEl>
                                        <p:attrNameLst>
                                          <p:attrName>style.rotation</p:attrName>
                                        </p:attrNameLst>
                                      </p:cBhvr>
                                      <p:tavLst>
                                        <p:tav tm="0">
                                          <p:val>
                                            <p:fltVal val="90"/>
                                          </p:val>
                                        </p:tav>
                                        <p:tav tm="100000">
                                          <p:val>
                                            <p:fltVal val="0"/>
                                          </p:val>
                                        </p:tav>
                                      </p:tavLst>
                                    </p:anim>
                                    <p:animEffect transition="in" filter="fade">
                                      <p:cBhvr>
                                        <p:cTn id="107" dur="500"/>
                                        <p:tgtEl>
                                          <p:spTgt spid="11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500"/>
                                        <p:tgtEl>
                                          <p:spTgt spid="61"/>
                                        </p:tgtEl>
                                      </p:cBhvr>
                                    </p:animEffect>
                                  </p:childTnLst>
                                </p:cTn>
                              </p:par>
                            </p:childTnLst>
                          </p:cTn>
                        </p:par>
                        <p:par>
                          <p:cTn id="111" fill="hold">
                            <p:stCondLst>
                              <p:cond delay="6500"/>
                            </p:stCondLst>
                            <p:childTnLst>
                              <p:par>
                                <p:cTn id="112" presetID="37" presetClass="entr" presetSubtype="0" fill="hold" nodeType="afterEffect">
                                  <p:stCondLst>
                                    <p:cond delay="0"/>
                                  </p:stCondLst>
                                  <p:childTnLst>
                                    <p:set>
                                      <p:cBhvr>
                                        <p:cTn id="113" dur="1" fill="hold">
                                          <p:stCondLst>
                                            <p:cond delay="0"/>
                                          </p:stCondLst>
                                        </p:cTn>
                                        <p:tgtEl>
                                          <p:spTgt spid="8"/>
                                        </p:tgtEl>
                                        <p:attrNameLst>
                                          <p:attrName>style.visibility</p:attrName>
                                        </p:attrNameLst>
                                      </p:cBhvr>
                                      <p:to>
                                        <p:strVal val="visible"/>
                                      </p:to>
                                    </p:set>
                                    <p:animEffect transition="in" filter="fade">
                                      <p:cBhvr>
                                        <p:cTn id="114" dur="500"/>
                                        <p:tgtEl>
                                          <p:spTgt spid="8"/>
                                        </p:tgtEl>
                                      </p:cBhvr>
                                    </p:animEffect>
                                    <p:anim calcmode="lin" valueType="num">
                                      <p:cBhvr>
                                        <p:cTn id="115" dur="500" fill="hold"/>
                                        <p:tgtEl>
                                          <p:spTgt spid="8"/>
                                        </p:tgtEl>
                                        <p:attrNameLst>
                                          <p:attrName>ppt_x</p:attrName>
                                        </p:attrNameLst>
                                      </p:cBhvr>
                                      <p:tavLst>
                                        <p:tav tm="0">
                                          <p:val>
                                            <p:strVal val="#ppt_x"/>
                                          </p:val>
                                        </p:tav>
                                        <p:tav tm="100000">
                                          <p:val>
                                            <p:strVal val="#ppt_x"/>
                                          </p:val>
                                        </p:tav>
                                      </p:tavLst>
                                    </p:anim>
                                    <p:anim calcmode="lin" valueType="num">
                                      <p:cBhvr>
                                        <p:cTn id="116" dur="450" decel="100000" fill="hold"/>
                                        <p:tgtEl>
                                          <p:spTgt spid="8"/>
                                        </p:tgtEl>
                                        <p:attrNameLst>
                                          <p:attrName>ppt_y</p:attrName>
                                        </p:attrNameLst>
                                      </p:cBhvr>
                                      <p:tavLst>
                                        <p:tav tm="0">
                                          <p:val>
                                            <p:strVal val="#ppt_y+1"/>
                                          </p:val>
                                        </p:tav>
                                        <p:tav tm="100000">
                                          <p:val>
                                            <p:strVal val="#ppt_y-.03"/>
                                          </p:val>
                                        </p:tav>
                                      </p:tavLst>
                                    </p:anim>
                                    <p:anim calcmode="lin" valueType="num">
                                      <p:cBhvr>
                                        <p:cTn id="117"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0" grpId="0" animBg="1"/>
      <p:bldP spid="64" grpId="0" animBg="1"/>
      <p:bldP spid="76" grpId="0" animBg="1"/>
      <p:bldP spid="2" grpId="0" animBg="1"/>
      <p:bldP spid="59" grpId="0" animBg="1"/>
      <p:bldP spid="60" grpId="0" animBg="1"/>
      <p:bldP spid="61" grpId="0" animBg="1"/>
      <p:bldP spid="42" grpId="0" animBg="1"/>
      <p:bldP spid="69" grpId="0" animBg="1"/>
      <p:bldP spid="75" grpId="0" animBg="1"/>
      <p:bldP spid="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5" name="Shape 2305"/>
          <p:cNvSpPr/>
          <p:nvPr/>
        </p:nvSpPr>
        <p:spPr>
          <a:xfrm>
            <a:off x="4878554" y="3505794"/>
            <a:ext cx="487321" cy="487384"/>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4" y="7344"/>
                </a:lnTo>
                <a:lnTo>
                  <a:pt x="7344" y="0"/>
                </a:lnTo>
                <a:lnTo>
                  <a:pt x="14256" y="0"/>
                </a:lnTo>
                <a:lnTo>
                  <a:pt x="14256" y="7344"/>
                </a:lnTo>
                <a:lnTo>
                  <a:pt x="21600" y="7344"/>
                </a:lnTo>
                <a:lnTo>
                  <a:pt x="21600" y="14256"/>
                </a:lnTo>
                <a:lnTo>
                  <a:pt x="14256" y="14256"/>
                </a:lnTo>
                <a:lnTo>
                  <a:pt x="14256" y="21600"/>
                </a:lnTo>
                <a:lnTo>
                  <a:pt x="7344" y="21600"/>
                </a:lnTo>
                <a:lnTo>
                  <a:pt x="7344" y="14256"/>
                </a:lnTo>
                <a:lnTo>
                  <a:pt x="0" y="14256"/>
                </a:lnTo>
                <a:lnTo>
                  <a:pt x="0" y="7344"/>
                </a:lnTo>
                <a:close/>
              </a:path>
            </a:pathLst>
          </a:custGeom>
          <a:solidFill>
            <a:srgbClr val="91958B"/>
          </a:solidFill>
          <a:ln w="12700">
            <a:miter lim="400000"/>
          </a:ln>
        </p:spPr>
        <p:txBody>
          <a:bodyPr lIns="0" tIns="0" rIns="0" bIns="0" anchor="ctr"/>
          <a:lstStyle/>
          <a:p>
            <a:pPr algn="ctr" defTabSz="844550">
              <a:lnSpc>
                <a:spcPct val="90000"/>
              </a:lnSpc>
              <a:spcBef>
                <a:spcPts val="700"/>
              </a:spcBef>
              <a:defRPr sz="1900">
                <a:solidFill>
                  <a:srgbClr val="000000"/>
                </a:solidFill>
              </a:defRPr>
            </a:pPr>
            <a:endParaRPr sz="19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06" name="Shape 2306"/>
          <p:cNvSpPr/>
          <p:nvPr/>
        </p:nvSpPr>
        <p:spPr>
          <a:xfrm>
            <a:off x="5865355" y="3536806"/>
            <a:ext cx="363569" cy="42536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10800" y="4320"/>
                </a:lnTo>
                <a:lnTo>
                  <a:pt x="10800" y="0"/>
                </a:lnTo>
                <a:lnTo>
                  <a:pt x="21600" y="10800"/>
                </a:lnTo>
                <a:lnTo>
                  <a:pt x="10800" y="21600"/>
                </a:lnTo>
                <a:lnTo>
                  <a:pt x="10800" y="17280"/>
                </a:lnTo>
                <a:lnTo>
                  <a:pt x="0" y="17280"/>
                </a:lnTo>
                <a:lnTo>
                  <a:pt x="0" y="4320"/>
                </a:lnTo>
                <a:close/>
              </a:path>
            </a:pathLst>
          </a:custGeom>
          <a:solidFill>
            <a:srgbClr val="91958B"/>
          </a:solidFill>
          <a:ln w="12700">
            <a:miter lim="400000"/>
          </a:ln>
        </p:spPr>
        <p:txBody>
          <a:bodyPr lIns="0" tIns="0" rIns="0" bIns="0" anchor="ctr"/>
          <a:lstStyle/>
          <a:p>
            <a:pPr algn="ctr" defTabSz="1377950">
              <a:lnSpc>
                <a:spcPct val="90000"/>
              </a:lnSpc>
              <a:spcBef>
                <a:spcPts val="700"/>
              </a:spcBef>
              <a:defRPr sz="3100">
                <a:solidFill>
                  <a:srgbClr val="000000"/>
                </a:solidFill>
              </a:defRPr>
            </a:pPr>
            <a:endParaRPr sz="31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12" name="Group 2312"/>
          <p:cNvGrpSpPr/>
          <p:nvPr/>
        </p:nvGrpSpPr>
        <p:grpSpPr>
          <a:xfrm>
            <a:off x="1431108" y="2111163"/>
            <a:ext cx="3073600" cy="1726922"/>
            <a:chOff x="0" y="-1"/>
            <a:chExt cx="3073999" cy="1726921"/>
          </a:xfrm>
        </p:grpSpPr>
        <p:grpSp>
          <p:nvGrpSpPr>
            <p:cNvPr id="2310" name="Group 2310"/>
            <p:cNvGrpSpPr/>
            <p:nvPr/>
          </p:nvGrpSpPr>
          <p:grpSpPr>
            <a:xfrm>
              <a:off x="999" y="-1"/>
              <a:ext cx="1842144" cy="688952"/>
              <a:chOff x="0" y="0"/>
              <a:chExt cx="1842143" cy="688950"/>
            </a:xfrm>
          </p:grpSpPr>
          <p:sp>
            <p:nvSpPr>
              <p:cNvPr id="2307" name="Shape 2307"/>
              <p:cNvSpPr/>
              <p:nvPr/>
            </p:nvSpPr>
            <p:spPr>
              <a:xfrm>
                <a:off x="0" y="0"/>
                <a:ext cx="361682" cy="369329"/>
              </a:xfrm>
              <a:prstGeom prst="rect">
                <a:avLst/>
              </a:prstGeom>
              <a:noFill/>
              <a:ln w="12700" cap="flat">
                <a:noFill/>
                <a:miter lim="400000"/>
              </a:ln>
              <a:effectLst/>
            </p:spPr>
            <p:txBody>
              <a:bodyPr wrap="none" lIns="45719" tIns="45719" rIns="45719" bIns="45719" numCol="1" anchor="t">
                <a:spAutoFit/>
              </a:bodyPr>
              <a:lstStyle>
                <a:lvl1pPr>
                  <a:defRPr sz="4400" b="1">
                    <a:solidFill>
                      <a:srgbClr val="1C789F"/>
                    </a:solidFill>
                    <a:latin typeface="+mj-lt"/>
                    <a:ea typeface="+mj-ea"/>
                    <a:cs typeface="+mj-cs"/>
                    <a:sym typeface="Source Sans Pro"/>
                  </a:defRPr>
                </a:lvl1pPr>
              </a:lstStyle>
              <a:p>
                <a:pPr lvl="0">
                  <a:defRPr sz="1800" b="0">
                    <a:solidFill>
                      <a:srgbClr val="000000"/>
                    </a:solidFill>
                  </a:defRPr>
                </a:pP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01</a:t>
                </a: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08" name="Shape 2308"/>
              <p:cNvSpPr/>
              <p:nvPr/>
            </p:nvSpPr>
            <p:spPr>
              <a:xfrm>
                <a:off x="92737" y="688949"/>
                <a:ext cx="689247" cy="1"/>
              </a:xfrm>
              <a:prstGeom prst="line">
                <a:avLst/>
              </a:prstGeom>
              <a:noFill/>
              <a:ln w="25400" cap="flat">
                <a:solidFill>
                  <a:schemeClr val="bg2">
                    <a:lumMod val="75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09" name="Shape 2309"/>
              <p:cNvSpPr/>
              <p:nvPr/>
            </p:nvSpPr>
            <p:spPr>
              <a:xfrm>
                <a:off x="826483" y="232521"/>
                <a:ext cx="1015660" cy="369329"/>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sp>
          <p:nvSpPr>
            <p:cNvPr id="2311" name="Shape 2311"/>
            <p:cNvSpPr/>
            <p:nvPr/>
          </p:nvSpPr>
          <p:spPr>
            <a:xfrm>
              <a:off x="0" y="803593"/>
              <a:ext cx="3073999" cy="923327"/>
            </a:xfrm>
            <a:prstGeom prst="rect">
              <a:avLst/>
            </a:prstGeom>
            <a:noFill/>
            <a:ln w="12700" cap="flat">
              <a:noFill/>
              <a:miter lim="400000"/>
            </a:ln>
            <a:effectLst/>
          </p:spPr>
          <p:txBody>
            <a:bodyPr wrap="square" lIns="45719" tIns="45719" rIns="45719" bIns="45719" numCol="1" anchor="t">
              <a:spAutoFit/>
            </a:bodyPr>
            <a:lstStyle>
              <a:lvl1pPr>
                <a:defRPr sz="1400">
                  <a:solidFill>
                    <a:srgbClr val="91958B"/>
                  </a:solidFill>
                </a:defRPr>
              </a:lvl1pPr>
            </a:lstStyle>
            <a:p>
              <a:pPr lvl="0">
                <a:defRPr sz="1800">
                  <a:solidFill>
                    <a:srgbClr val="000000"/>
                  </a:solidFill>
                </a:defRPr>
              </a:pPr>
              <a:r>
                <a:rPr lang="zh-CN" altLang="en-US">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18" name="Group 2318"/>
          <p:cNvGrpSpPr/>
          <p:nvPr/>
        </p:nvGrpSpPr>
        <p:grpSpPr>
          <a:xfrm>
            <a:off x="1385247" y="4476023"/>
            <a:ext cx="2661079" cy="1508104"/>
            <a:chOff x="0" y="-1"/>
            <a:chExt cx="2661424" cy="1508103"/>
          </a:xfrm>
        </p:grpSpPr>
        <p:grpSp>
          <p:nvGrpSpPr>
            <p:cNvPr id="2316" name="Group 2316"/>
            <p:cNvGrpSpPr/>
            <p:nvPr/>
          </p:nvGrpSpPr>
          <p:grpSpPr>
            <a:xfrm>
              <a:off x="998" y="-1"/>
              <a:ext cx="1803694" cy="687154"/>
              <a:chOff x="0" y="0"/>
              <a:chExt cx="1803693" cy="687152"/>
            </a:xfrm>
          </p:grpSpPr>
          <p:sp>
            <p:nvSpPr>
              <p:cNvPr id="2313" name="Shape 2313"/>
              <p:cNvSpPr/>
              <p:nvPr/>
            </p:nvSpPr>
            <p:spPr>
              <a:xfrm>
                <a:off x="0" y="0"/>
                <a:ext cx="361682" cy="369329"/>
              </a:xfrm>
              <a:prstGeom prst="rect">
                <a:avLst/>
              </a:prstGeom>
              <a:noFill/>
              <a:ln w="12700" cap="flat">
                <a:noFill/>
                <a:miter lim="400000"/>
              </a:ln>
              <a:effectLst/>
            </p:spPr>
            <p:txBody>
              <a:bodyPr wrap="none" lIns="45719" tIns="45719" rIns="45719" bIns="45719" numCol="1" anchor="t">
                <a:spAutoFit/>
              </a:bodyPr>
              <a:lstStyle>
                <a:lvl1pPr>
                  <a:defRPr sz="4400" b="1">
                    <a:solidFill>
                      <a:srgbClr val="F79A00"/>
                    </a:solidFill>
                    <a:latin typeface="+mj-lt"/>
                    <a:ea typeface="+mj-ea"/>
                    <a:cs typeface="+mj-cs"/>
                    <a:sym typeface="Source Sans Pro"/>
                  </a:defRPr>
                </a:lvl1pPr>
              </a:lstStyle>
              <a:p>
                <a:pPr lvl="0">
                  <a:defRPr sz="1800" b="0">
                    <a:solidFill>
                      <a:srgbClr val="000000"/>
                    </a:solidFill>
                  </a:defRPr>
                </a:pP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03</a:t>
                </a: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14" name="Shape 2314"/>
              <p:cNvSpPr/>
              <p:nvPr/>
            </p:nvSpPr>
            <p:spPr>
              <a:xfrm>
                <a:off x="45870" y="687151"/>
                <a:ext cx="689247" cy="1"/>
              </a:xfrm>
              <a:prstGeom prst="line">
                <a:avLst/>
              </a:prstGeom>
              <a:noFill/>
              <a:ln w="25400" cap="flat">
                <a:solidFill>
                  <a:schemeClr val="bg2">
                    <a:lumMod val="75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15" name="Shape 2315"/>
              <p:cNvSpPr/>
              <p:nvPr/>
            </p:nvSpPr>
            <p:spPr>
              <a:xfrm>
                <a:off x="788033" y="242031"/>
                <a:ext cx="1015660" cy="369329"/>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sp>
          <p:nvSpPr>
            <p:cNvPr id="2317" name="Shape 2317"/>
            <p:cNvSpPr/>
            <p:nvPr/>
          </p:nvSpPr>
          <p:spPr>
            <a:xfrm>
              <a:off x="0" y="769441"/>
              <a:ext cx="2661424" cy="738661"/>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lvl="0">
                <a:defRPr>
                  <a:solidFill>
                    <a:srgbClr val="000000"/>
                  </a:solidFill>
                </a:defRPr>
              </a:pP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24" name="Group 2324"/>
          <p:cNvGrpSpPr/>
          <p:nvPr/>
        </p:nvGrpSpPr>
        <p:grpSpPr>
          <a:xfrm>
            <a:off x="8817342" y="2433922"/>
            <a:ext cx="2395785" cy="1324507"/>
            <a:chOff x="0" y="-1"/>
            <a:chExt cx="2396096" cy="1324506"/>
          </a:xfrm>
        </p:grpSpPr>
        <p:grpSp>
          <p:nvGrpSpPr>
            <p:cNvPr id="2322" name="Group 2322"/>
            <p:cNvGrpSpPr/>
            <p:nvPr/>
          </p:nvGrpSpPr>
          <p:grpSpPr>
            <a:xfrm>
              <a:off x="0" y="-1"/>
              <a:ext cx="1796643" cy="765825"/>
              <a:chOff x="0" y="0"/>
              <a:chExt cx="1796642" cy="765823"/>
            </a:xfrm>
          </p:grpSpPr>
          <p:sp>
            <p:nvSpPr>
              <p:cNvPr id="2319" name="Shape 2319"/>
              <p:cNvSpPr/>
              <p:nvPr/>
            </p:nvSpPr>
            <p:spPr>
              <a:xfrm>
                <a:off x="0" y="0"/>
                <a:ext cx="361682" cy="369329"/>
              </a:xfrm>
              <a:prstGeom prst="rect">
                <a:avLst/>
              </a:prstGeom>
              <a:noFill/>
              <a:ln w="12700" cap="flat">
                <a:noFill/>
                <a:miter lim="400000"/>
              </a:ln>
              <a:effectLst/>
            </p:spPr>
            <p:txBody>
              <a:bodyPr wrap="none" lIns="45719" tIns="45719" rIns="45719" bIns="45719" numCol="1" anchor="t">
                <a:spAutoFit/>
              </a:bodyPr>
              <a:lstStyle>
                <a:lvl1pPr>
                  <a:defRPr sz="4400" b="1">
                    <a:solidFill>
                      <a:srgbClr val="619405"/>
                    </a:solidFill>
                    <a:latin typeface="+mj-lt"/>
                    <a:ea typeface="+mj-ea"/>
                    <a:cs typeface="+mj-cs"/>
                    <a:sym typeface="Source Sans Pro"/>
                  </a:defRPr>
                </a:lvl1pPr>
              </a:lstStyle>
              <a:p>
                <a:pPr lvl="0">
                  <a:defRPr sz="1800" b="0">
                    <a:solidFill>
                      <a:srgbClr val="000000"/>
                    </a:solidFill>
                  </a:defRPr>
                </a:pP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03</a:t>
                </a: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20" name="Shape 2320"/>
              <p:cNvSpPr/>
              <p:nvPr/>
            </p:nvSpPr>
            <p:spPr>
              <a:xfrm>
                <a:off x="45869" y="668810"/>
                <a:ext cx="689247" cy="1"/>
              </a:xfrm>
              <a:prstGeom prst="line">
                <a:avLst/>
              </a:prstGeom>
              <a:noFill/>
              <a:ln w="25400" cap="flat">
                <a:solidFill>
                  <a:schemeClr val="bg2">
                    <a:lumMod val="75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21" name="Shape 2321"/>
              <p:cNvSpPr/>
              <p:nvPr/>
            </p:nvSpPr>
            <p:spPr>
              <a:xfrm>
                <a:off x="780982" y="119496"/>
                <a:ext cx="1015660" cy="646327"/>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r>
                  <a:rPr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 </a:t>
                </a:r>
                <a:endParaRPr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lvl="0">
                  <a:defRPr>
                    <a:solidFill>
                      <a:srgbClr val="000000"/>
                    </a:solidFill>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sp>
          <p:nvSpPr>
            <p:cNvPr id="2323" name="Shape 2323"/>
            <p:cNvSpPr/>
            <p:nvPr/>
          </p:nvSpPr>
          <p:spPr>
            <a:xfrm>
              <a:off x="0" y="801287"/>
              <a:ext cx="2396096" cy="523218"/>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29" name="Group 2329"/>
          <p:cNvGrpSpPr/>
          <p:nvPr/>
        </p:nvGrpSpPr>
        <p:grpSpPr>
          <a:xfrm>
            <a:off x="4550566" y="4173933"/>
            <a:ext cx="1143296" cy="1143445"/>
            <a:chOff x="0" y="0"/>
            <a:chExt cx="1143443" cy="1143443"/>
          </a:xfrm>
        </p:grpSpPr>
        <p:sp>
          <p:nvSpPr>
            <p:cNvPr id="2325" name="Shape 2325"/>
            <p:cNvSpPr/>
            <p:nvPr/>
          </p:nvSpPr>
          <p:spPr>
            <a:xfrm>
              <a:off x="0" y="0"/>
              <a:ext cx="1143444" cy="11434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p:spPr>
          <p:style>
            <a:lnRef idx="3">
              <a:schemeClr val="lt1"/>
            </a:lnRef>
            <a:fillRef idx="1">
              <a:schemeClr val="accent3"/>
            </a:fillRef>
            <a:effectRef idx="1">
              <a:schemeClr val="accent3"/>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328" name="Group 2328"/>
            <p:cNvGrpSpPr/>
            <p:nvPr/>
          </p:nvGrpSpPr>
          <p:grpSpPr>
            <a:xfrm>
              <a:off x="354369" y="307282"/>
              <a:ext cx="443389" cy="646304"/>
              <a:chOff x="0" y="0"/>
              <a:chExt cx="443388" cy="646302"/>
            </a:xfrm>
          </p:grpSpPr>
          <p:sp>
            <p:nvSpPr>
              <p:cNvPr id="2326" name="Shape 2326"/>
              <p:cNvSpPr/>
              <p:nvPr/>
            </p:nvSpPr>
            <p:spPr>
              <a:xfrm>
                <a:off x="-1" y="-1"/>
                <a:ext cx="443389" cy="646304"/>
              </a:xfrm>
              <a:custGeom>
                <a:avLst/>
                <a:gdLst/>
                <a:ahLst/>
                <a:cxnLst>
                  <a:cxn ang="0">
                    <a:pos x="wd2" y="hd2"/>
                  </a:cxn>
                  <a:cxn ang="5400000">
                    <a:pos x="wd2" y="hd2"/>
                  </a:cxn>
                  <a:cxn ang="10800000">
                    <a:pos x="wd2" y="hd2"/>
                  </a:cxn>
                  <a:cxn ang="16200000">
                    <a:pos x="wd2" y="hd2"/>
                  </a:cxn>
                </a:cxnLst>
                <a:rect l="0" t="0" r="r" b="b"/>
                <a:pathLst>
                  <a:path w="21600" h="21600" extrusionOk="0">
                    <a:moveTo>
                      <a:pt x="15386" y="14176"/>
                    </a:moveTo>
                    <a:lnTo>
                      <a:pt x="6223" y="14176"/>
                    </a:lnTo>
                    <a:cubicBezTo>
                      <a:pt x="5734" y="13447"/>
                      <a:pt x="5147" y="12717"/>
                      <a:pt x="4568" y="12004"/>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2"/>
                    </a:cubicBezTo>
                    <a:cubicBezTo>
                      <a:pt x="16455" y="12724"/>
                      <a:pt x="15873" y="13450"/>
                      <a:pt x="15386" y="14176"/>
                    </a:cubicBezTo>
                    <a:moveTo>
                      <a:pt x="10800" y="20250"/>
                    </a:moveTo>
                    <a:cubicBezTo>
                      <a:pt x="9805" y="20250"/>
                      <a:pt x="9347" y="20172"/>
                      <a:pt x="8839" y="19407"/>
                    </a:cubicBezTo>
                    <a:lnTo>
                      <a:pt x="13000" y="19049"/>
                    </a:lnTo>
                    <a:cubicBezTo>
                      <a:pt x="12398" y="20165"/>
                      <a:pt x="11959" y="20250"/>
                      <a:pt x="10800" y="20250"/>
                    </a:cubicBezTo>
                    <a:moveTo>
                      <a:pt x="7595" y="16814"/>
                    </a:moveTo>
                    <a:cubicBezTo>
                      <a:pt x="7417" y="16408"/>
                      <a:pt x="7215" y="15979"/>
                      <a:pt x="6991" y="15526"/>
                    </a:cubicBezTo>
                    <a:lnTo>
                      <a:pt x="14616" y="15526"/>
                    </a:lnTo>
                    <a:cubicBezTo>
                      <a:pt x="14496" y="15768"/>
                      <a:pt x="14375" y="16011"/>
                      <a:pt x="14270" y="16240"/>
                    </a:cubicBezTo>
                    <a:cubicBezTo>
                      <a:pt x="14270" y="16240"/>
                      <a:pt x="7595" y="16814"/>
                      <a:pt x="7595" y="16814"/>
                    </a:cubicBezTo>
                    <a:close/>
                    <a:moveTo>
                      <a:pt x="13345" y="18344"/>
                    </a:moveTo>
                    <a:lnTo>
                      <a:pt x="8476" y="18763"/>
                    </a:lnTo>
                    <a:cubicBezTo>
                      <a:pt x="8303" y="18417"/>
                      <a:pt x="8116" y="18012"/>
                      <a:pt x="7890" y="17484"/>
                    </a:cubicBezTo>
                    <a:cubicBezTo>
                      <a:pt x="7887" y="17478"/>
                      <a:pt x="7883" y="17470"/>
                      <a:pt x="7881" y="17463"/>
                    </a:cubicBezTo>
                    <a:lnTo>
                      <a:pt x="13957" y="16942"/>
                    </a:lnTo>
                    <a:cubicBezTo>
                      <a:pt x="13871" y="17141"/>
                      <a:pt x="13778" y="17351"/>
                      <a:pt x="13698" y="17538"/>
                    </a:cubicBezTo>
                    <a:cubicBezTo>
                      <a:pt x="13569" y="17842"/>
                      <a:pt x="13453" y="18105"/>
                      <a:pt x="13345" y="18344"/>
                    </a:cubicBezTo>
                    <a:moveTo>
                      <a:pt x="10800" y="0"/>
                    </a:moveTo>
                    <a:cubicBezTo>
                      <a:pt x="4835" y="0"/>
                      <a:pt x="0" y="3324"/>
                      <a:pt x="0" y="7425"/>
                    </a:cubicBezTo>
                    <a:cubicBezTo>
                      <a:pt x="0" y="10146"/>
                      <a:pt x="3621" y="13030"/>
                      <a:pt x="4939" y="15563"/>
                    </a:cubicBezTo>
                    <a:cubicBezTo>
                      <a:pt x="6906" y="19340"/>
                      <a:pt x="6688" y="21600"/>
                      <a:pt x="10800" y="21600"/>
                    </a:cubicBezTo>
                    <a:cubicBezTo>
                      <a:pt x="14972" y="21600"/>
                      <a:pt x="14692" y="19350"/>
                      <a:pt x="16660" y="15578"/>
                    </a:cubicBezTo>
                    <a:cubicBezTo>
                      <a:pt x="17983" y="13040"/>
                      <a:pt x="21600" y="10124"/>
                      <a:pt x="21600" y="7425"/>
                    </a:cubicBezTo>
                    <a:cubicBezTo>
                      <a:pt x="21600" y="3324"/>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27" name="Shape 2327"/>
              <p:cNvSpPr/>
              <p:nvPr/>
            </p:nvSpPr>
            <p:spPr>
              <a:xfrm>
                <a:off x="100369" y="101471"/>
                <a:ext cx="131252" cy="131253"/>
              </a:xfrm>
              <a:custGeom>
                <a:avLst/>
                <a:gdLst/>
                <a:ahLst/>
                <a:cxnLst>
                  <a:cxn ang="0">
                    <a:pos x="wd2" y="hd2"/>
                  </a:cxn>
                  <a:cxn ang="5400000">
                    <a:pos x="wd2" y="hd2"/>
                  </a:cxn>
                  <a:cxn ang="10800000">
                    <a:pos x="wd2" y="hd2"/>
                  </a:cxn>
                  <a:cxn ang="16200000">
                    <a:pos x="wd2" y="hd2"/>
                  </a:cxn>
                </a:cxnLst>
                <a:rect l="0" t="0" r="r" b="b"/>
                <a:pathLst>
                  <a:path w="21600" h="21600" extrusionOk="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334" name="Group 2334"/>
          <p:cNvGrpSpPr/>
          <p:nvPr/>
        </p:nvGrpSpPr>
        <p:grpSpPr>
          <a:xfrm>
            <a:off x="4550566" y="2181598"/>
            <a:ext cx="1143296" cy="1143444"/>
            <a:chOff x="0" y="0"/>
            <a:chExt cx="1143443" cy="1143443"/>
          </a:xfrm>
        </p:grpSpPr>
        <p:sp>
          <p:nvSpPr>
            <p:cNvPr id="2330" name="Shape 2330"/>
            <p:cNvSpPr/>
            <p:nvPr/>
          </p:nvSpPr>
          <p:spPr>
            <a:xfrm>
              <a:off x="0" y="0"/>
              <a:ext cx="1143444" cy="11434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333" name="Group 2333"/>
            <p:cNvGrpSpPr/>
            <p:nvPr/>
          </p:nvGrpSpPr>
          <p:grpSpPr>
            <a:xfrm>
              <a:off x="317031" y="302465"/>
              <a:ext cx="509380" cy="509356"/>
              <a:chOff x="0" y="0"/>
              <a:chExt cx="509379" cy="509355"/>
            </a:xfrm>
          </p:grpSpPr>
          <p:sp>
            <p:nvSpPr>
              <p:cNvPr id="2331" name="Shape 2331"/>
              <p:cNvSpPr/>
              <p:nvPr/>
            </p:nvSpPr>
            <p:spPr>
              <a:xfrm>
                <a:off x="0" y="0"/>
                <a:ext cx="509380" cy="509356"/>
              </a:xfrm>
              <a:custGeom>
                <a:avLst/>
                <a:gdLst/>
                <a:ahLst/>
                <a:cxnLst>
                  <a:cxn ang="0">
                    <a:pos x="wd2" y="hd2"/>
                  </a:cxn>
                  <a:cxn ang="5400000">
                    <a:pos x="wd2" y="hd2"/>
                  </a:cxn>
                  <a:cxn ang="10800000">
                    <a:pos x="wd2" y="hd2"/>
                  </a:cxn>
                  <a:cxn ang="16200000">
                    <a:pos x="wd2" y="hd2"/>
                  </a:cxn>
                </a:cxnLst>
                <a:rect l="0" t="0" r="r" b="b"/>
                <a:pathLst>
                  <a:path w="21600" h="21600" extrusionOk="0">
                    <a:moveTo>
                      <a:pt x="13499" y="14851"/>
                    </a:moveTo>
                    <a:cubicBezTo>
                      <a:pt x="9772" y="14851"/>
                      <a:pt x="6749" y="11828"/>
                      <a:pt x="6749" y="8100"/>
                    </a:cubicBezTo>
                    <a:cubicBezTo>
                      <a:pt x="6749" y="4372"/>
                      <a:pt x="9772" y="1350"/>
                      <a:pt x="13499" y="1350"/>
                    </a:cubicBezTo>
                    <a:cubicBezTo>
                      <a:pt x="17227" y="1350"/>
                      <a:pt x="20249" y="4372"/>
                      <a:pt x="20249" y="8100"/>
                    </a:cubicBezTo>
                    <a:cubicBezTo>
                      <a:pt x="20249" y="11828"/>
                      <a:pt x="17227" y="14851"/>
                      <a:pt x="13499" y="14851"/>
                    </a:cubicBezTo>
                    <a:moveTo>
                      <a:pt x="3236" y="20043"/>
                    </a:moveTo>
                    <a:cubicBezTo>
                      <a:pt x="3019" y="20267"/>
                      <a:pt x="2718" y="20409"/>
                      <a:pt x="2382" y="20409"/>
                    </a:cubicBezTo>
                    <a:cubicBezTo>
                      <a:pt x="1724" y="20409"/>
                      <a:pt x="1191" y="19876"/>
                      <a:pt x="1191" y="19219"/>
                    </a:cubicBezTo>
                    <a:cubicBezTo>
                      <a:pt x="1191" y="18882"/>
                      <a:pt x="1332" y="18581"/>
                      <a:pt x="1557" y="18364"/>
                    </a:cubicBezTo>
                    <a:lnTo>
                      <a:pt x="1551" y="18359"/>
                    </a:lnTo>
                    <a:lnTo>
                      <a:pt x="6996" y="12914"/>
                    </a:lnTo>
                    <a:cubicBezTo>
                      <a:pt x="7472" y="13556"/>
                      <a:pt x="8039" y="14123"/>
                      <a:pt x="8680" y="14600"/>
                    </a:cubicBezTo>
                    <a:cubicBezTo>
                      <a:pt x="8680" y="14600"/>
                      <a:pt x="3236" y="20043"/>
                      <a:pt x="3236" y="20043"/>
                    </a:cubicBezTo>
                    <a:close/>
                    <a:moveTo>
                      <a:pt x="13499" y="0"/>
                    </a:moveTo>
                    <a:cubicBezTo>
                      <a:pt x="9026" y="0"/>
                      <a:pt x="5399" y="3626"/>
                      <a:pt x="5399" y="8100"/>
                    </a:cubicBezTo>
                    <a:cubicBezTo>
                      <a:pt x="5399" y="9467"/>
                      <a:pt x="5742" y="10754"/>
                      <a:pt x="6341" y="11885"/>
                    </a:cubicBezTo>
                    <a:lnTo>
                      <a:pt x="709" y="17516"/>
                    </a:lnTo>
                    <a:lnTo>
                      <a:pt x="713" y="17521"/>
                    </a:lnTo>
                    <a:cubicBezTo>
                      <a:pt x="274" y="17954"/>
                      <a:pt x="0" y="18553"/>
                      <a:pt x="0" y="19219"/>
                    </a:cubicBezTo>
                    <a:cubicBezTo>
                      <a:pt x="0" y="20534"/>
                      <a:pt x="1066" y="21600"/>
                      <a:pt x="2382" y="21600"/>
                    </a:cubicBezTo>
                    <a:cubicBezTo>
                      <a:pt x="3047" y="21600"/>
                      <a:pt x="3647" y="21327"/>
                      <a:pt x="4079" y="20886"/>
                    </a:cubicBezTo>
                    <a:lnTo>
                      <a:pt x="4078" y="20885"/>
                    </a:lnTo>
                    <a:lnTo>
                      <a:pt x="9708" y="15256"/>
                    </a:lnTo>
                    <a:cubicBezTo>
                      <a:pt x="10839" y="15857"/>
                      <a:pt x="12128" y="16201"/>
                      <a:pt x="13499" y="16201"/>
                    </a:cubicBezTo>
                    <a:cubicBezTo>
                      <a:pt x="17973" y="16201"/>
                      <a:pt x="21600" y="12574"/>
                      <a:pt x="21600" y="8100"/>
                    </a:cubicBezTo>
                    <a:cubicBezTo>
                      <a:pt x="21600" y="3626"/>
                      <a:pt x="17973" y="0"/>
                      <a:pt x="13499"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32" name="Shape 2332"/>
              <p:cNvSpPr/>
              <p:nvPr/>
            </p:nvSpPr>
            <p:spPr>
              <a:xfrm>
                <a:off x="206363" y="79236"/>
                <a:ext cx="120157" cy="119292"/>
              </a:xfrm>
              <a:custGeom>
                <a:avLst/>
                <a:gdLst/>
                <a:ahLst/>
                <a:cxnLst>
                  <a:cxn ang="0">
                    <a:pos x="wd2" y="hd2"/>
                  </a:cxn>
                  <a:cxn ang="5400000">
                    <a:pos x="wd2" y="hd2"/>
                  </a:cxn>
                  <a:cxn ang="10800000">
                    <a:pos x="wd2" y="hd2"/>
                  </a:cxn>
                  <a:cxn ang="16200000">
                    <a:pos x="wd2" y="hd2"/>
                  </a:cxn>
                </a:cxnLst>
                <a:rect l="0" t="0" r="r" b="b"/>
                <a:pathLst>
                  <a:path w="21600" h="21600" extrusionOk="0">
                    <a:moveTo>
                      <a:pt x="20161" y="0"/>
                    </a:moveTo>
                    <a:cubicBezTo>
                      <a:pt x="9025" y="0"/>
                      <a:pt x="0" y="9025"/>
                      <a:pt x="0" y="20160"/>
                    </a:cubicBezTo>
                    <a:cubicBezTo>
                      <a:pt x="0" y="20954"/>
                      <a:pt x="644" y="21600"/>
                      <a:pt x="1440" y="21600"/>
                    </a:cubicBezTo>
                    <a:cubicBezTo>
                      <a:pt x="2235" y="21600"/>
                      <a:pt x="2880" y="20954"/>
                      <a:pt x="2880" y="20160"/>
                    </a:cubicBezTo>
                    <a:cubicBezTo>
                      <a:pt x="2880" y="10618"/>
                      <a:pt x="10617" y="2880"/>
                      <a:pt x="20161" y="2880"/>
                    </a:cubicBezTo>
                    <a:cubicBezTo>
                      <a:pt x="20956" y="2880"/>
                      <a:pt x="21600" y="2234"/>
                      <a:pt x="21600" y="1440"/>
                    </a:cubicBezTo>
                    <a:cubicBezTo>
                      <a:pt x="21600" y="645"/>
                      <a:pt x="20956" y="0"/>
                      <a:pt x="20161"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340" name="Group 2340"/>
          <p:cNvGrpSpPr/>
          <p:nvPr/>
        </p:nvGrpSpPr>
        <p:grpSpPr>
          <a:xfrm>
            <a:off x="6379836" y="2606043"/>
            <a:ext cx="2286590" cy="2286887"/>
            <a:chOff x="-1" y="-1"/>
            <a:chExt cx="2286887" cy="2286886"/>
          </a:xfrm>
        </p:grpSpPr>
        <p:sp>
          <p:nvSpPr>
            <p:cNvPr id="2335" name="Shape 2335"/>
            <p:cNvSpPr/>
            <p:nvPr/>
          </p:nvSpPr>
          <p:spPr>
            <a:xfrm>
              <a:off x="-1" y="-1"/>
              <a:ext cx="2286886" cy="228688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338" name="Group 2338"/>
            <p:cNvGrpSpPr/>
            <p:nvPr/>
          </p:nvGrpSpPr>
          <p:grpSpPr>
            <a:xfrm>
              <a:off x="804066" y="349808"/>
              <a:ext cx="770489" cy="770454"/>
              <a:chOff x="0" y="0"/>
              <a:chExt cx="770488" cy="770453"/>
            </a:xfrm>
          </p:grpSpPr>
          <p:sp>
            <p:nvSpPr>
              <p:cNvPr id="2336" name="Shape 2336"/>
              <p:cNvSpPr/>
              <p:nvPr/>
            </p:nvSpPr>
            <p:spPr>
              <a:xfrm>
                <a:off x="0" y="0"/>
                <a:ext cx="770489" cy="770454"/>
              </a:xfrm>
              <a:custGeom>
                <a:avLst/>
                <a:gdLst/>
                <a:ahLst/>
                <a:cxnLst>
                  <a:cxn ang="0">
                    <a:pos x="wd2" y="hd2"/>
                  </a:cxn>
                  <a:cxn ang="5400000">
                    <a:pos x="wd2" y="hd2"/>
                  </a:cxn>
                  <a:cxn ang="10800000">
                    <a:pos x="wd2" y="hd2"/>
                  </a:cxn>
                  <a:cxn ang="16200000">
                    <a:pos x="wd2" y="hd2"/>
                  </a:cxn>
                </a:cxnLst>
                <a:rect l="0" t="0" r="r" b="b"/>
                <a:pathLst>
                  <a:path w="21600" h="21600" extrusionOk="0">
                    <a:moveTo>
                      <a:pt x="20235" y="9811"/>
                    </a:moveTo>
                    <a:cubicBezTo>
                      <a:pt x="20220" y="10144"/>
                      <a:pt x="20081" y="10801"/>
                      <a:pt x="18899" y="10801"/>
                    </a:cubicBezTo>
                    <a:lnTo>
                      <a:pt x="17549" y="10801"/>
                    </a:lnTo>
                    <a:cubicBezTo>
                      <a:pt x="17363" y="10801"/>
                      <a:pt x="17212" y="10951"/>
                      <a:pt x="17212" y="11138"/>
                    </a:cubicBezTo>
                    <a:cubicBezTo>
                      <a:pt x="17212" y="11325"/>
                      <a:pt x="17363" y="11476"/>
                      <a:pt x="17549" y="11476"/>
                    </a:cubicBezTo>
                    <a:lnTo>
                      <a:pt x="18858" y="11476"/>
                    </a:lnTo>
                    <a:cubicBezTo>
                      <a:pt x="19870" y="11476"/>
                      <a:pt x="20003" y="12315"/>
                      <a:pt x="19938" y="12720"/>
                    </a:cubicBezTo>
                    <a:cubicBezTo>
                      <a:pt x="19855" y="13224"/>
                      <a:pt x="19618" y="14176"/>
                      <a:pt x="18478" y="14176"/>
                    </a:cubicBezTo>
                    <a:lnTo>
                      <a:pt x="16874" y="14176"/>
                    </a:lnTo>
                    <a:cubicBezTo>
                      <a:pt x="16688" y="14176"/>
                      <a:pt x="16537" y="14326"/>
                      <a:pt x="16537" y="14513"/>
                    </a:cubicBezTo>
                    <a:cubicBezTo>
                      <a:pt x="16537" y="14700"/>
                      <a:pt x="16688" y="14851"/>
                      <a:pt x="16874" y="14851"/>
                    </a:cubicBezTo>
                    <a:lnTo>
                      <a:pt x="18203" y="14851"/>
                    </a:lnTo>
                    <a:cubicBezTo>
                      <a:pt x="19343" y="14851"/>
                      <a:pt x="19243" y="15719"/>
                      <a:pt x="19079" y="16238"/>
                    </a:cubicBezTo>
                    <a:cubicBezTo>
                      <a:pt x="18864" y="16919"/>
                      <a:pt x="18732" y="17550"/>
                      <a:pt x="17297" y="17550"/>
                    </a:cubicBezTo>
                    <a:lnTo>
                      <a:pt x="16196" y="17550"/>
                    </a:lnTo>
                    <a:cubicBezTo>
                      <a:pt x="16009" y="17550"/>
                      <a:pt x="15859" y="17701"/>
                      <a:pt x="15859" y="17888"/>
                    </a:cubicBezTo>
                    <a:cubicBezTo>
                      <a:pt x="15859" y="18074"/>
                      <a:pt x="16009" y="18226"/>
                      <a:pt x="16196" y="18226"/>
                    </a:cubicBezTo>
                    <a:lnTo>
                      <a:pt x="17255" y="18226"/>
                    </a:lnTo>
                    <a:cubicBezTo>
                      <a:pt x="17993" y="18226"/>
                      <a:pt x="18027" y="18924"/>
                      <a:pt x="17950" y="19175"/>
                    </a:cubicBezTo>
                    <a:cubicBezTo>
                      <a:pt x="17866" y="19449"/>
                      <a:pt x="17767" y="19652"/>
                      <a:pt x="17762" y="19661"/>
                    </a:cubicBezTo>
                    <a:cubicBezTo>
                      <a:pt x="17558" y="20029"/>
                      <a:pt x="17229" y="20250"/>
                      <a:pt x="16534" y="20250"/>
                    </a:cubicBezTo>
                    <a:lnTo>
                      <a:pt x="12844" y="20250"/>
                    </a:lnTo>
                    <a:cubicBezTo>
                      <a:pt x="10990" y="20250"/>
                      <a:pt x="9151" y="19830"/>
                      <a:pt x="9104" y="19819"/>
                    </a:cubicBezTo>
                    <a:cubicBezTo>
                      <a:pt x="6299" y="19173"/>
                      <a:pt x="6152" y="19123"/>
                      <a:pt x="5976" y="19073"/>
                    </a:cubicBezTo>
                    <a:cubicBezTo>
                      <a:pt x="5976" y="19073"/>
                      <a:pt x="5405" y="18977"/>
                      <a:pt x="5405" y="18479"/>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6"/>
                    </a:moveTo>
                    <a:cubicBezTo>
                      <a:pt x="4724" y="19949"/>
                      <a:pt x="4423" y="20250"/>
                      <a:pt x="4049" y="20250"/>
                    </a:cubicBezTo>
                    <a:lnTo>
                      <a:pt x="2024" y="20250"/>
                    </a:lnTo>
                    <a:cubicBezTo>
                      <a:pt x="1652" y="20250"/>
                      <a:pt x="1349" y="19949"/>
                      <a:pt x="1349" y="19576"/>
                    </a:cubicBezTo>
                    <a:lnTo>
                      <a:pt x="1349" y="8774"/>
                    </a:lnTo>
                    <a:cubicBezTo>
                      <a:pt x="1349" y="8401"/>
                      <a:pt x="1652" y="8100"/>
                      <a:pt x="2024" y="8100"/>
                    </a:cubicBezTo>
                    <a:lnTo>
                      <a:pt x="4049" y="8100"/>
                    </a:lnTo>
                    <a:cubicBezTo>
                      <a:pt x="4423" y="8100"/>
                      <a:pt x="4724" y="8401"/>
                      <a:pt x="4724" y="8774"/>
                    </a:cubicBezTo>
                    <a:cubicBezTo>
                      <a:pt x="4724" y="8774"/>
                      <a:pt x="4724" y="19576"/>
                      <a:pt x="4724" y="19576"/>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6"/>
                    </a:lnTo>
                    <a:cubicBezTo>
                      <a:pt x="0" y="20692"/>
                      <a:pt x="908" y="21600"/>
                      <a:pt x="2024" y="21600"/>
                    </a:cubicBezTo>
                    <a:lnTo>
                      <a:pt x="4049" y="21600"/>
                    </a:lnTo>
                    <a:cubicBezTo>
                      <a:pt x="4853" y="21600"/>
                      <a:pt x="5525" y="21115"/>
                      <a:pt x="5850" y="20435"/>
                    </a:cubicBezTo>
                    <a:cubicBezTo>
                      <a:pt x="5859" y="20438"/>
                      <a:pt x="5873" y="20442"/>
                      <a:pt x="5882" y="20443"/>
                    </a:cubicBezTo>
                    <a:cubicBezTo>
                      <a:pt x="5927" y="20455"/>
                      <a:pt x="5979" y="20468"/>
                      <a:pt x="6044" y="20486"/>
                    </a:cubicBezTo>
                    <a:cubicBezTo>
                      <a:pt x="6056" y="20488"/>
                      <a:pt x="6062" y="20489"/>
                      <a:pt x="6074" y="20493"/>
                    </a:cubicBezTo>
                    <a:cubicBezTo>
                      <a:pt x="6464" y="20589"/>
                      <a:pt x="7212" y="20769"/>
                      <a:pt x="8812" y="21136"/>
                    </a:cubicBezTo>
                    <a:cubicBezTo>
                      <a:pt x="9155" y="21214"/>
                      <a:pt x="10966" y="21600"/>
                      <a:pt x="12844" y="21600"/>
                    </a:cubicBezTo>
                    <a:lnTo>
                      <a:pt x="16534" y="21600"/>
                    </a:lnTo>
                    <a:cubicBezTo>
                      <a:pt x="17659" y="21600"/>
                      <a:pt x="18469" y="21168"/>
                      <a:pt x="18952" y="20299"/>
                    </a:cubicBezTo>
                    <a:cubicBezTo>
                      <a:pt x="18958" y="20286"/>
                      <a:pt x="19114" y="19983"/>
                      <a:pt x="19240" y="19573"/>
                    </a:cubicBezTo>
                    <a:cubicBezTo>
                      <a:pt x="19336" y="19264"/>
                      <a:pt x="19371" y="18828"/>
                      <a:pt x="19256" y="18385"/>
                    </a:cubicBezTo>
                    <a:cubicBezTo>
                      <a:pt x="19981" y="17887"/>
                      <a:pt x="20214" y="17134"/>
                      <a:pt x="20366" y="16644"/>
                    </a:cubicBezTo>
                    <a:cubicBezTo>
                      <a:pt x="20620" y="15839"/>
                      <a:pt x="20544" y="15236"/>
                      <a:pt x="20367" y="14804"/>
                    </a:cubicBezTo>
                    <a:cubicBezTo>
                      <a:pt x="20775" y="14419"/>
                      <a:pt x="21122" y="13832"/>
                      <a:pt x="21269" y="12936"/>
                    </a:cubicBezTo>
                    <a:cubicBezTo>
                      <a:pt x="21361" y="12381"/>
                      <a:pt x="21263" y="11810"/>
                      <a:pt x="21007" y="11335"/>
                    </a:cubicBezTo>
                    <a:cubicBezTo>
                      <a:pt x="21389" y="10906"/>
                      <a:pt x="21564" y="10365"/>
                      <a:pt x="21583" y="9865"/>
                    </a:cubicBezTo>
                    <a:lnTo>
                      <a:pt x="21591" y="9724"/>
                    </a:lnTo>
                    <a:cubicBezTo>
                      <a:pt x="21596" y="9635"/>
                      <a:pt x="21600" y="9581"/>
                      <a:pt x="21600" y="9386"/>
                    </a:cubicBezTo>
                    <a:cubicBezTo>
                      <a:pt x="21600" y="8533"/>
                      <a:pt x="21010" y="7446"/>
                      <a:pt x="19686" y="7069"/>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37" name="Shape 2337"/>
              <p:cNvSpPr/>
              <p:nvPr/>
            </p:nvSpPr>
            <p:spPr>
              <a:xfrm>
                <a:off x="72438" y="625610"/>
                <a:ext cx="72441" cy="72437"/>
              </a:xfrm>
              <a:custGeom>
                <a:avLst/>
                <a:gdLst/>
                <a:ahLst/>
                <a:cxnLst>
                  <a:cxn ang="0">
                    <a:pos x="wd2" y="hd2"/>
                  </a:cxn>
                  <a:cxn ang="5400000">
                    <a:pos x="wd2" y="hd2"/>
                  </a:cxn>
                  <a:cxn ang="10800000">
                    <a:pos x="wd2" y="hd2"/>
                  </a:cxn>
                  <a:cxn ang="16200000">
                    <a:pos x="wd2" y="hd2"/>
                  </a:cxn>
                </a:cxnLst>
                <a:rect l="0" t="0" r="r" b="b"/>
                <a:pathLst>
                  <a:path w="21600" h="21600" extrusionOk="0">
                    <a:moveTo>
                      <a:pt x="10800" y="14401"/>
                    </a:moveTo>
                    <a:cubicBezTo>
                      <a:pt x="8820" y="14401"/>
                      <a:pt x="7200" y="12783"/>
                      <a:pt x="7200" y="10800"/>
                    </a:cubicBezTo>
                    <a:cubicBezTo>
                      <a:pt x="7200" y="8817"/>
                      <a:pt x="8820" y="7200"/>
                      <a:pt x="10800" y="7200"/>
                    </a:cubicBezTo>
                    <a:cubicBezTo>
                      <a:pt x="12779" y="7200"/>
                      <a:pt x="14400" y="8817"/>
                      <a:pt x="14400" y="10800"/>
                    </a:cubicBezTo>
                    <a:cubicBezTo>
                      <a:pt x="14400" y="12783"/>
                      <a:pt x="12779" y="14401"/>
                      <a:pt x="10800" y="14401"/>
                    </a:cubicBezTo>
                    <a:moveTo>
                      <a:pt x="10800" y="0"/>
                    </a:moveTo>
                    <a:cubicBezTo>
                      <a:pt x="4837" y="0"/>
                      <a:pt x="0" y="4837"/>
                      <a:pt x="0" y="10800"/>
                    </a:cubicBezTo>
                    <a:cubicBezTo>
                      <a:pt x="0" y="16763"/>
                      <a:pt x="4837" y="21600"/>
                      <a:pt x="10800" y="21600"/>
                    </a:cubicBezTo>
                    <a:cubicBezTo>
                      <a:pt x="16762" y="21600"/>
                      <a:pt x="21600" y="16763"/>
                      <a:pt x="21600" y="10800"/>
                    </a:cubicBezTo>
                    <a:cubicBezTo>
                      <a:pt x="21600" y="4837"/>
                      <a:pt x="16762"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339" name="Shape 2339"/>
            <p:cNvSpPr/>
            <p:nvPr/>
          </p:nvSpPr>
          <p:spPr>
            <a:xfrm>
              <a:off x="48405" y="1221347"/>
              <a:ext cx="2238481" cy="369330"/>
            </a:xfrm>
            <a:prstGeom prst="rect">
              <a:avLst/>
            </a:prstGeom>
            <a:noFill/>
            <a:ln w="12700" cap="flat">
              <a:noFill/>
              <a:miter lim="400000"/>
            </a:ln>
            <a:effectLst/>
          </p:spPr>
          <p:txBody>
            <a:bodyPr wrap="square" lIns="45719" tIns="45719" rIns="45719" bIns="45719" numCol="1" anchor="t">
              <a:spAutoFit/>
            </a:bodyPr>
            <a:lstStyle>
              <a:lvl1pPr algn="ctr">
                <a:defRPr sz="1400" b="1" i="1">
                  <a:latin typeface="+mj-lt"/>
                  <a:ea typeface="+mj-ea"/>
                  <a:cs typeface="+mj-cs"/>
                  <a:sym typeface="Source Sans Pro"/>
                </a:defRPr>
              </a:lvl1pPr>
            </a:lstStyle>
            <a:p>
              <a:pPr lvl="0">
                <a:defRPr sz="1800" b="0" i="0">
                  <a:solidFill>
                    <a:srgbClr val="000000"/>
                  </a:solidFill>
                </a:defRPr>
              </a:pPr>
              <a:r>
                <a:rPr lang="zh-CN" altLang="en-US" sz="1800" dirty="0">
                  <a:solidFill>
                    <a:schemeClr val="bg1"/>
                  </a:solidFill>
                  <a:sym typeface="微软雅黑" panose="020B0503020204020204" pitchFamily="34" charset="-122"/>
                </a:rPr>
                <a:t>添加标题</a:t>
              </a:r>
              <a:endParaRPr lang="zh-CN" altLang="en-US" sz="1800" dirty="0">
                <a:solidFill>
                  <a:schemeClr val="bg1"/>
                </a:solidFill>
                <a:sym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2334"/>
                                        </p:tgtEl>
                                        <p:attrNameLst>
                                          <p:attrName>style.visibility</p:attrName>
                                        </p:attrNameLst>
                                      </p:cBhvr>
                                      <p:to>
                                        <p:strVal val="visible"/>
                                      </p:to>
                                    </p:set>
                                    <p:anim calcmode="lin" valueType="num">
                                      <p:cBhvr>
                                        <p:cTn id="7" dur="500" fill="hold"/>
                                        <p:tgtEl>
                                          <p:spTgt spid="2334"/>
                                        </p:tgtEl>
                                        <p:attrNameLst>
                                          <p:attrName>ppt_w</p:attrName>
                                        </p:attrNameLst>
                                      </p:cBhvr>
                                      <p:tavLst>
                                        <p:tav tm="0">
                                          <p:val>
                                            <p:fltVal val="0"/>
                                          </p:val>
                                        </p:tav>
                                        <p:tav tm="100000">
                                          <p:val>
                                            <p:strVal val="#ppt_w"/>
                                          </p:val>
                                        </p:tav>
                                      </p:tavLst>
                                    </p:anim>
                                    <p:anim calcmode="lin" valueType="num">
                                      <p:cBhvr>
                                        <p:cTn id="8" dur="500" fill="hold"/>
                                        <p:tgtEl>
                                          <p:spTgt spid="233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312"/>
                                        </p:tgtEl>
                                        <p:attrNameLst>
                                          <p:attrName>style.visibility</p:attrName>
                                        </p:attrNameLst>
                                      </p:cBhvr>
                                      <p:to>
                                        <p:strVal val="visible"/>
                                      </p:to>
                                    </p:set>
                                    <p:anim calcmode="lin" valueType="num">
                                      <p:cBhvr additive="base">
                                        <p:cTn id="12" dur="500" fill="hold"/>
                                        <p:tgtEl>
                                          <p:spTgt spid="2312"/>
                                        </p:tgtEl>
                                        <p:attrNameLst>
                                          <p:attrName>ppt_x</p:attrName>
                                        </p:attrNameLst>
                                      </p:cBhvr>
                                      <p:tavLst>
                                        <p:tav tm="0">
                                          <p:val>
                                            <p:strVal val="0-#ppt_w/2"/>
                                          </p:val>
                                        </p:tav>
                                        <p:tav tm="100000">
                                          <p:val>
                                            <p:strVal val="#ppt_x"/>
                                          </p:val>
                                        </p:tav>
                                      </p:tavLst>
                                    </p:anim>
                                    <p:anim calcmode="lin" valueType="num">
                                      <p:cBhvr additive="base">
                                        <p:cTn id="13" dur="500" fill="hold"/>
                                        <p:tgtEl>
                                          <p:spTgt spid="23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indefinite" fill="hold"/>
                                        <p:tgtEl>
                                          <p:spTgt spid="2305"/>
                                        </p:tgtEl>
                                        <p:attrNameLst>
                                          <p:attrName>style.visibility</p:attrName>
                                        </p:attrNameLst>
                                      </p:cBhvr>
                                      <p:to>
                                        <p:strVal val="visible"/>
                                      </p:to>
                                    </p:set>
                                  </p:childTnLst>
                                </p:cTn>
                              </p:par>
                            </p:childTnLst>
                          </p:cTn>
                        </p:par>
                        <p:par>
                          <p:cTn id="17" fill="hold">
                            <p:stCondLst>
                              <p:cond delay="1000"/>
                            </p:stCondLst>
                            <p:childTnLst>
                              <p:par>
                                <p:cTn id="18" presetID="23" presetClass="entr" presetSubtype="32" fill="hold" grpId="0" nodeType="afterEffect">
                                  <p:stCondLst>
                                    <p:cond delay="0"/>
                                  </p:stCondLst>
                                  <p:childTnLst>
                                    <p:set>
                                      <p:cBhvr>
                                        <p:cTn id="19" dur="indefinite" fill="hold"/>
                                        <p:tgtEl>
                                          <p:spTgt spid="2329"/>
                                        </p:tgtEl>
                                        <p:attrNameLst>
                                          <p:attrName>style.visibility</p:attrName>
                                        </p:attrNameLst>
                                      </p:cBhvr>
                                      <p:to>
                                        <p:strVal val="visible"/>
                                      </p:to>
                                    </p:set>
                                    <p:anim calcmode="lin" valueType="num">
                                      <p:cBhvr>
                                        <p:cTn id="20" dur="500" fill="hold"/>
                                        <p:tgtEl>
                                          <p:spTgt spid="2329"/>
                                        </p:tgtEl>
                                        <p:attrNameLst>
                                          <p:attrName>ppt_w</p:attrName>
                                        </p:attrNameLst>
                                      </p:cBhvr>
                                      <p:tavLst>
                                        <p:tav tm="0">
                                          <p:val>
                                            <p:fltVal val="0"/>
                                          </p:val>
                                        </p:tav>
                                        <p:tav tm="100000">
                                          <p:val>
                                            <p:strVal val="#ppt_w"/>
                                          </p:val>
                                        </p:tav>
                                      </p:tavLst>
                                    </p:anim>
                                    <p:anim calcmode="lin" valueType="num">
                                      <p:cBhvr>
                                        <p:cTn id="21" dur="500" fill="hold"/>
                                        <p:tgtEl>
                                          <p:spTgt spid="2329"/>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2318"/>
                                        </p:tgtEl>
                                        <p:attrNameLst>
                                          <p:attrName>style.visibility</p:attrName>
                                        </p:attrNameLst>
                                      </p:cBhvr>
                                      <p:to>
                                        <p:strVal val="visible"/>
                                      </p:to>
                                    </p:set>
                                    <p:anim calcmode="lin" valueType="num">
                                      <p:cBhvr additive="base">
                                        <p:cTn id="25" dur="500" fill="hold"/>
                                        <p:tgtEl>
                                          <p:spTgt spid="2318"/>
                                        </p:tgtEl>
                                        <p:attrNameLst>
                                          <p:attrName>ppt_x</p:attrName>
                                        </p:attrNameLst>
                                      </p:cBhvr>
                                      <p:tavLst>
                                        <p:tav tm="0">
                                          <p:val>
                                            <p:strVal val="0-#ppt_w/2"/>
                                          </p:val>
                                        </p:tav>
                                        <p:tav tm="100000">
                                          <p:val>
                                            <p:strVal val="#ppt_x"/>
                                          </p:val>
                                        </p:tav>
                                      </p:tavLst>
                                    </p:anim>
                                    <p:anim calcmode="lin" valueType="num">
                                      <p:cBhvr additive="base">
                                        <p:cTn id="26" dur="500" fill="hold"/>
                                        <p:tgtEl>
                                          <p:spTgt spid="2318"/>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indefinite" fill="hold"/>
                                        <p:tgtEl>
                                          <p:spTgt spid="2306"/>
                                        </p:tgtEl>
                                        <p:attrNameLst>
                                          <p:attrName>style.visibility</p:attrName>
                                        </p:attrNameLst>
                                      </p:cBhvr>
                                      <p:to>
                                        <p:strVal val="visible"/>
                                      </p:to>
                                    </p:set>
                                  </p:childTnLst>
                                </p:cTn>
                              </p:par>
                            </p:childTnLst>
                          </p:cTn>
                        </p:par>
                        <p:par>
                          <p:cTn id="30" fill="hold">
                            <p:stCondLst>
                              <p:cond delay="2000"/>
                            </p:stCondLst>
                            <p:childTnLst>
                              <p:par>
                                <p:cTn id="31" presetID="23" presetClass="entr" presetSubtype="32" fill="hold" grpId="0" nodeType="afterEffect">
                                  <p:stCondLst>
                                    <p:cond delay="0"/>
                                  </p:stCondLst>
                                  <p:childTnLst>
                                    <p:set>
                                      <p:cBhvr>
                                        <p:cTn id="32" dur="indefinite" fill="hold"/>
                                        <p:tgtEl>
                                          <p:spTgt spid="2340"/>
                                        </p:tgtEl>
                                        <p:attrNameLst>
                                          <p:attrName>style.visibility</p:attrName>
                                        </p:attrNameLst>
                                      </p:cBhvr>
                                      <p:to>
                                        <p:strVal val="visible"/>
                                      </p:to>
                                    </p:set>
                                    <p:anim calcmode="lin" valueType="num">
                                      <p:cBhvr>
                                        <p:cTn id="33" dur="500" fill="hold"/>
                                        <p:tgtEl>
                                          <p:spTgt spid="2340"/>
                                        </p:tgtEl>
                                        <p:attrNameLst>
                                          <p:attrName>ppt_w</p:attrName>
                                        </p:attrNameLst>
                                      </p:cBhvr>
                                      <p:tavLst>
                                        <p:tav tm="0">
                                          <p:val>
                                            <p:fltVal val="0"/>
                                          </p:val>
                                        </p:tav>
                                        <p:tav tm="100000">
                                          <p:val>
                                            <p:strVal val="#ppt_w"/>
                                          </p:val>
                                        </p:tav>
                                      </p:tavLst>
                                    </p:anim>
                                    <p:anim calcmode="lin" valueType="num">
                                      <p:cBhvr>
                                        <p:cTn id="34" dur="500" fill="hold"/>
                                        <p:tgtEl>
                                          <p:spTgt spid="2340"/>
                                        </p:tgtEl>
                                        <p:attrNameLst>
                                          <p:attrName>ppt_h</p:attrName>
                                        </p:attrNameLst>
                                      </p:cBhvr>
                                      <p:tavLst>
                                        <p:tav tm="0">
                                          <p:val>
                                            <p:fltVal val="0"/>
                                          </p:val>
                                        </p:tav>
                                        <p:tav tm="100000">
                                          <p:val>
                                            <p:strVal val="#ppt_h"/>
                                          </p:val>
                                        </p:tav>
                                      </p:tavLst>
                                    </p:anim>
                                  </p:childTnLst>
                                </p:cTn>
                              </p:par>
                            </p:childTnLst>
                          </p:cTn>
                        </p:par>
                        <p:par>
                          <p:cTn id="35" fill="hold">
                            <p:stCondLst>
                              <p:cond delay="2500"/>
                            </p:stCondLst>
                            <p:childTnLst>
                              <p:par>
                                <p:cTn id="36" presetID="2" presetClass="entr" presetSubtype="2" fill="hold" grpId="0" nodeType="afterEffect">
                                  <p:stCondLst>
                                    <p:cond delay="0"/>
                                  </p:stCondLst>
                                  <p:childTnLst>
                                    <p:set>
                                      <p:cBhvr>
                                        <p:cTn id="37" dur="1" fill="hold">
                                          <p:stCondLst>
                                            <p:cond delay="0"/>
                                          </p:stCondLst>
                                        </p:cTn>
                                        <p:tgtEl>
                                          <p:spTgt spid="2324"/>
                                        </p:tgtEl>
                                        <p:attrNameLst>
                                          <p:attrName>style.visibility</p:attrName>
                                        </p:attrNameLst>
                                      </p:cBhvr>
                                      <p:to>
                                        <p:strVal val="visible"/>
                                      </p:to>
                                    </p:set>
                                    <p:anim calcmode="lin" valueType="num">
                                      <p:cBhvr additive="base">
                                        <p:cTn id="38" dur="500" fill="hold"/>
                                        <p:tgtEl>
                                          <p:spTgt spid="2324"/>
                                        </p:tgtEl>
                                        <p:attrNameLst>
                                          <p:attrName>ppt_x</p:attrName>
                                        </p:attrNameLst>
                                      </p:cBhvr>
                                      <p:tavLst>
                                        <p:tav tm="0">
                                          <p:val>
                                            <p:strVal val="1+#ppt_w/2"/>
                                          </p:val>
                                        </p:tav>
                                        <p:tav tm="100000">
                                          <p:val>
                                            <p:strVal val="#ppt_x"/>
                                          </p:val>
                                        </p:tav>
                                      </p:tavLst>
                                    </p:anim>
                                    <p:anim calcmode="lin" valueType="num">
                                      <p:cBhvr additive="base">
                                        <p:cTn id="39" dur="500" fill="hold"/>
                                        <p:tgtEl>
                                          <p:spTgt spid="23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5" grpId="0" animBg="1" advAuto="0"/>
      <p:bldP spid="2306" grpId="0" animBg="1" advAuto="0"/>
      <p:bldP spid="2312" grpId="0" advAuto="0"/>
      <p:bldP spid="2318" grpId="0" advAuto="0"/>
      <p:bldP spid="2324" grpId="0" advAuto="0"/>
      <p:bldP spid="2329" grpId="0" animBg="1" advAuto="0"/>
      <p:bldP spid="2334" grpId="0" animBg="1" advAuto="0"/>
      <p:bldP spid="2340" grpId="0" animBg="1" advAuto="0"/>
    </p:bldLst>
  </p:timing>
</p:sld>
</file>

<file path=ppt/tags/tag1.xml><?xml version="1.0" encoding="utf-8"?>
<p:tagLst xmlns:p="http://schemas.openxmlformats.org/presentationml/2006/main">
  <p:tag name="ISPRING_SLIDE_ID" val="{873FF4DB-4247-4E7A-9C9D-2430DAD92CAD}"/>
  <p:tag name="GENSWF_ADVANCE_TIME" val="2.533"/>
  <p:tag name="ISPRING_CUSTOM_TIMING_USED" val="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自定义 2511">
      <a:dk1>
        <a:sysClr val="windowText" lastClr="000000"/>
      </a:dk1>
      <a:lt1>
        <a:sysClr val="window" lastClr="FFFFFF"/>
      </a:lt1>
      <a:dk2>
        <a:srgbClr val="668CB7"/>
      </a:dk2>
      <a:lt2>
        <a:srgbClr val="A0CCED"/>
      </a:lt2>
      <a:accent1>
        <a:srgbClr val="A0CCED"/>
      </a:accent1>
      <a:accent2>
        <a:srgbClr val="668CB7"/>
      </a:accent2>
      <a:accent3>
        <a:srgbClr val="A0CCED"/>
      </a:accent3>
      <a:accent4>
        <a:srgbClr val="668CB7"/>
      </a:accent4>
      <a:accent5>
        <a:srgbClr val="A0CCED"/>
      </a:accent5>
      <a:accent6>
        <a:srgbClr val="668CB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5183</Words>
  <Application>WPS 演示</Application>
  <PresentationFormat>宽屏</PresentationFormat>
  <Paragraphs>722</Paragraphs>
  <Slides>30</Slides>
  <Notes>19</Notes>
  <HiddenSlides>0</HiddenSlides>
  <MMClips>1</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30</vt:i4>
      </vt:variant>
    </vt:vector>
  </HeadingPairs>
  <TitlesOfParts>
    <vt:vector size="60" baseType="lpstr">
      <vt:lpstr>Arial</vt:lpstr>
      <vt:lpstr>宋体</vt:lpstr>
      <vt:lpstr>Wingdings</vt:lpstr>
      <vt:lpstr>微软雅黑</vt:lpstr>
      <vt:lpstr>方正尚酷简体</vt:lpstr>
      <vt:lpstr>锐字巅峰粗黑简1.0</vt:lpstr>
      <vt:lpstr>Impact</vt:lpstr>
      <vt:lpstr>华文中宋</vt:lpstr>
      <vt:lpstr>等线</vt:lpstr>
      <vt:lpstr>Calibri</vt:lpstr>
      <vt:lpstr>方正兰亭黑_GBK</vt:lpstr>
      <vt:lpstr>黑体</vt:lpstr>
      <vt:lpstr>Arial</vt:lpstr>
      <vt:lpstr>BebasNeueBold</vt:lpstr>
      <vt:lpstr>Segoe Print</vt:lpstr>
      <vt:lpstr>Arial Black</vt:lpstr>
      <vt:lpstr>Calibri</vt:lpstr>
      <vt:lpstr>DIN Mittelschrift Std</vt:lpstr>
      <vt:lpstr>Source Sans Pro</vt:lpstr>
      <vt:lpstr>Helvetica</vt:lpstr>
      <vt:lpstr>Arial Unicode MS</vt:lpstr>
      <vt:lpstr>Agency FB</vt:lpstr>
      <vt:lpstr>Neris Thin</vt:lpstr>
      <vt:lpstr>方正兰亭纤黑_GBK</vt:lpstr>
      <vt:lpstr>Lato</vt:lpstr>
      <vt:lpstr>Gill Sans</vt:lpstr>
      <vt:lpstr>MS PGothic</vt:lpstr>
      <vt:lpstr>Bebas</vt:lpstr>
      <vt:lpstr>Gill Sans MT</vt:lpstr>
      <vt:lpstr>Office 主题</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WPS_1559563629</cp:lastModifiedBy>
  <cp:revision>34</cp:revision>
  <dcterms:created xsi:type="dcterms:W3CDTF">2015-05-05T08:02:00Z</dcterms:created>
  <dcterms:modified xsi:type="dcterms:W3CDTF">2024-11-26T17:40:05Z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2F4797E7D75E4BB0B8D34BD414C4AD1A_12</vt:lpwstr>
  </property>
</Properties>
</file>